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theme/theme5.xml" ContentType="application/vnd.openxmlformats-officedocument.theme+xml"/>
  <Override PartName="/ppt/slideLayouts/slideLayout32.xml" ContentType="application/vnd.openxmlformats-officedocument.presentationml.slideLayout+xml"/>
  <Override PartName="/ppt/theme/theme6.xml" ContentType="application/vnd.openxmlformats-officedocument.theme+xml"/>
  <Override PartName="/ppt/slideLayouts/slideLayout33.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7" r:id="rId4"/>
    <p:sldMasterId id="2147483830" r:id="rId5"/>
    <p:sldMasterId id="2147483843" r:id="rId6"/>
    <p:sldMasterId id="2147483731" r:id="rId7"/>
    <p:sldMasterId id="2147483719" r:id="rId8"/>
    <p:sldMasterId id="2147483729" r:id="rId9"/>
    <p:sldMasterId id="2147483864" r:id="rId10"/>
  </p:sldMasterIdLst>
  <p:notesMasterIdLst>
    <p:notesMasterId r:id="rId23"/>
  </p:notesMasterIdLst>
  <p:handoutMasterIdLst>
    <p:handoutMasterId r:id="rId24"/>
  </p:handoutMasterIdLst>
  <p:sldIdLst>
    <p:sldId id="256" r:id="rId11"/>
    <p:sldId id="316" r:id="rId12"/>
    <p:sldId id="311" r:id="rId13"/>
    <p:sldId id="313" r:id="rId14"/>
    <p:sldId id="323" r:id="rId15"/>
    <p:sldId id="314" r:id="rId16"/>
    <p:sldId id="320" r:id="rId17"/>
    <p:sldId id="321" r:id="rId18"/>
    <p:sldId id="322" r:id="rId19"/>
    <p:sldId id="315" r:id="rId20"/>
    <p:sldId id="319" r:id="rId21"/>
    <p:sldId id="318" r:id="rId22"/>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 Välkommen" id="{922630E1-5094-4B7C-BF65-81BEFB62F53F}">
          <p14:sldIdLst>
            <p14:sldId id="256"/>
            <p14:sldId id="316"/>
            <p14:sldId id="311"/>
            <p14:sldId id="313"/>
            <p14:sldId id="323"/>
            <p14:sldId id="314"/>
            <p14:sldId id="320"/>
            <p14:sldId id="321"/>
            <p14:sldId id="322"/>
            <p14:sldId id="315"/>
            <p14:sldId id="319"/>
            <p14:sldId id="318"/>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48C8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2549" autoAdjust="0"/>
  </p:normalViewPr>
  <p:slideViewPr>
    <p:cSldViewPr snapToGrid="0" showGuides="1">
      <p:cViewPr varScale="1">
        <p:scale>
          <a:sx n="86" d="100"/>
          <a:sy n="86" d="100"/>
        </p:scale>
        <p:origin x="102" y="52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70" d="100"/>
        <a:sy n="170" d="100"/>
      </p:scale>
      <p:origin x="0" y="-126"/>
    </p:cViewPr>
  </p:sorterViewPr>
  <p:notesViewPr>
    <p:cSldViewPr snapToGrid="0" showGuides="1">
      <p:cViewPr varScale="1">
        <p:scale>
          <a:sx n="171" d="100"/>
          <a:sy n="171" d="100"/>
        </p:scale>
        <p:origin x="5344" y="17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1.xml"/><Relationship Id="rId7" Type="http://schemas.openxmlformats.org/officeDocument/2006/relationships/slideMaster" Target="slideMasters/slideMaster4.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Master" Target="slideMasters/slideMaster7.xml"/><Relationship Id="rId19" Type="http://schemas.openxmlformats.org/officeDocument/2006/relationships/slide" Target="slides/slide9.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2D951DE-4340-452E-ADF6-B97CCDD84C8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dirty="0">
              <a:latin typeface="Georgia" panose="02040502050405020303" pitchFamily="18" charset="0"/>
            </a:endParaRPr>
          </a:p>
        </p:txBody>
      </p:sp>
      <p:sp>
        <p:nvSpPr>
          <p:cNvPr id="4" name="Footer Placeholder 3">
            <a:extLst>
              <a:ext uri="{FF2B5EF4-FFF2-40B4-BE49-F238E27FC236}">
                <a16:creationId xmlns:a16="http://schemas.microsoft.com/office/drawing/2014/main" id="{F333FEFF-60F7-4479-B020-9A4DC055CAF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dirty="0">
              <a:latin typeface="Georgia" panose="02040502050405020303" pitchFamily="18" charset="0"/>
            </a:endParaRPr>
          </a:p>
        </p:txBody>
      </p:sp>
      <p:sp>
        <p:nvSpPr>
          <p:cNvPr id="5" name="Slide Number Placeholder 4">
            <a:extLst>
              <a:ext uri="{FF2B5EF4-FFF2-40B4-BE49-F238E27FC236}">
                <a16:creationId xmlns:a16="http://schemas.microsoft.com/office/drawing/2014/main" id="{90937437-CF6E-483B-BD85-D534E4871F0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35E7A50-C1A1-481A-BE2C-8F5D40F7AE39}" type="slidenum">
              <a:rPr lang="sv-SE" smtClean="0">
                <a:latin typeface="Georgia" panose="02040502050405020303" pitchFamily="18" charset="0"/>
              </a:rPr>
              <a:t>‹#›</a:t>
            </a:fld>
            <a:endParaRPr lang="sv-SE" dirty="0">
              <a:latin typeface="Georgia" panose="02040502050405020303" pitchFamily="18" charset="0"/>
            </a:endParaRPr>
          </a:p>
        </p:txBody>
      </p:sp>
    </p:spTree>
    <p:extLst>
      <p:ext uri="{BB962C8B-B14F-4D97-AF65-F5344CB8AC3E}">
        <p14:creationId xmlns:p14="http://schemas.microsoft.com/office/powerpoint/2010/main" val="27645061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Georgia" panose="02040502050405020303" pitchFamily="18" charset="0"/>
              </a:defRPr>
            </a:lvl1pPr>
          </a:lstStyle>
          <a:p>
            <a:endParaRPr lang="sv-SE"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Georgia" panose="02040502050405020303" pitchFamily="18" charset="0"/>
              </a:defRPr>
            </a:lvl1pPr>
          </a:lstStyle>
          <a:p>
            <a:fld id="{4689C00A-E98B-4D3D-966F-67E40EEA2846}" type="datetimeFigureOut">
              <a:rPr lang="sv-SE" smtClean="0"/>
              <a:pPr/>
              <a:t>2026-08-14</a:t>
            </a:fld>
            <a:endParaRPr lang="sv-SE"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Georgia" panose="02040502050405020303" pitchFamily="18" charset="0"/>
              </a:defRPr>
            </a:lvl1pPr>
          </a:lstStyle>
          <a:p>
            <a:endParaRPr lang="sv-SE"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Georgia" panose="02040502050405020303" pitchFamily="18" charset="0"/>
              </a:defRPr>
            </a:lvl1pPr>
          </a:lstStyle>
          <a:p>
            <a:fld id="{CDA9542A-FB14-4843-A197-824CFEAE5CFD}" type="slidenum">
              <a:rPr lang="sv-SE" smtClean="0"/>
              <a:pPr/>
              <a:t>‹#›</a:t>
            </a:fld>
            <a:endParaRPr lang="sv-SE" dirty="0"/>
          </a:p>
        </p:txBody>
      </p:sp>
    </p:spTree>
    <p:extLst>
      <p:ext uri="{BB962C8B-B14F-4D97-AF65-F5344CB8AC3E}">
        <p14:creationId xmlns:p14="http://schemas.microsoft.com/office/powerpoint/2010/main" val="429352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Georgia" panose="02040502050405020303" pitchFamily="18" charset="0"/>
        <a:ea typeface="+mn-ea"/>
        <a:cs typeface="+mn-cs"/>
      </a:defRPr>
    </a:lvl1pPr>
    <a:lvl2pPr marL="457200" algn="l" defTabSz="914400" rtl="0" eaLnBrk="1" latinLnBrk="0" hangingPunct="1">
      <a:defRPr sz="1200" kern="1200">
        <a:solidFill>
          <a:schemeClr val="tx1"/>
        </a:solidFill>
        <a:latin typeface="Georgia" panose="02040502050405020303" pitchFamily="18" charset="0"/>
        <a:ea typeface="+mn-ea"/>
        <a:cs typeface="+mn-cs"/>
      </a:defRPr>
    </a:lvl2pPr>
    <a:lvl3pPr marL="914400" algn="l" defTabSz="914400" rtl="0" eaLnBrk="1" latinLnBrk="0" hangingPunct="1">
      <a:defRPr sz="1200" kern="1200">
        <a:solidFill>
          <a:schemeClr val="tx1"/>
        </a:solidFill>
        <a:latin typeface="Georgia" panose="02040502050405020303" pitchFamily="18" charset="0"/>
        <a:ea typeface="+mn-ea"/>
        <a:cs typeface="+mn-cs"/>
      </a:defRPr>
    </a:lvl3pPr>
    <a:lvl4pPr marL="1371600" algn="l" defTabSz="914400" rtl="0" eaLnBrk="1" latinLnBrk="0" hangingPunct="1">
      <a:defRPr sz="1200" kern="1200">
        <a:solidFill>
          <a:schemeClr val="tx1"/>
        </a:solidFill>
        <a:latin typeface="Georgia" panose="02040502050405020303" pitchFamily="18" charset="0"/>
        <a:ea typeface="+mn-ea"/>
        <a:cs typeface="+mn-cs"/>
      </a:defRPr>
    </a:lvl4pPr>
    <a:lvl5pPr marL="1828800" algn="l" defTabSz="914400" rtl="0" eaLnBrk="1" latinLnBrk="0" hangingPunct="1">
      <a:defRPr sz="1200" kern="1200">
        <a:solidFill>
          <a:schemeClr val="tx1"/>
        </a:solidFill>
        <a:latin typeface="Georgia" panose="02040502050405020303"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sv-SE" dirty="0"/>
              <a:t>Se vägledningen s. 4 för förslag på vad som kan vara viktigt att ta upp under introduktionen</a:t>
            </a:r>
          </a:p>
        </p:txBody>
      </p:sp>
      <p:sp>
        <p:nvSpPr>
          <p:cNvPr id="4" name="Slide Number Placeholder 3"/>
          <p:cNvSpPr>
            <a:spLocks noGrp="1"/>
          </p:cNvSpPr>
          <p:nvPr>
            <p:ph type="sldNum" sz="quarter" idx="5"/>
          </p:nvPr>
        </p:nvSpPr>
        <p:spPr/>
        <p:txBody>
          <a:bodyPr/>
          <a:lstStyle/>
          <a:p>
            <a:fld id="{CDA9542A-FB14-4843-A197-824CFEAE5CFD}" type="slidenum">
              <a:rPr lang="sv-SE" smtClean="0"/>
              <a:t>1</a:t>
            </a:fld>
            <a:endParaRPr lang="sv-SE"/>
          </a:p>
        </p:txBody>
      </p:sp>
    </p:spTree>
    <p:extLst>
      <p:ext uri="{BB962C8B-B14F-4D97-AF65-F5344CB8AC3E}">
        <p14:creationId xmlns:p14="http://schemas.microsoft.com/office/powerpoint/2010/main" val="11383254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342900" lvl="0" indent="-342900">
              <a:lnSpc>
                <a:spcPct val="150000"/>
              </a:lnSpc>
              <a:buFont typeface="Symbol" panose="05050102010706020507" pitchFamily="18" charset="2"/>
              <a:buChar char=""/>
            </a:pPr>
            <a:r>
              <a:rPr lang="sv-SE" sz="1800" dirty="0">
                <a:effectLst/>
                <a:latin typeface="Calibri" panose="020F0502020204030204" pitchFamily="34" charset="0"/>
                <a:ea typeface="Calibri" panose="020F0502020204030204" pitchFamily="34" charset="0"/>
                <a:cs typeface="Times New Roman" panose="02020603050405020304" pitchFamily="18" charset="0"/>
              </a:rPr>
              <a:t>Om inte deltagarna känner varandra sedan tidigare låt varje deltagare presentera sig med namn och berätta vilken skola hen arbetar på och vilken tjänst vederbörande har. </a:t>
            </a:r>
          </a:p>
          <a:p>
            <a:pPr marL="342900" lvl="0" indent="-342900">
              <a:lnSpc>
                <a:spcPct val="150000"/>
              </a:lnSpc>
              <a:buFont typeface="Symbol" panose="05050102010706020507" pitchFamily="18" charset="2"/>
              <a:buChar char=""/>
            </a:pPr>
            <a:r>
              <a:rPr lang="sv-SE" sz="1800" dirty="0">
                <a:effectLst/>
                <a:latin typeface="Calibri" panose="020F0502020204030204" pitchFamily="34" charset="0"/>
                <a:ea typeface="Calibri" panose="020F0502020204030204" pitchFamily="34" charset="0"/>
                <a:cs typeface="Times New Roman" panose="02020603050405020304" pitchFamily="18" charset="0"/>
              </a:rPr>
              <a:t>Presentera utbildningens syfte och mål och vad din roll som utbildningsledare är.</a:t>
            </a:r>
          </a:p>
          <a:p>
            <a:pPr marL="342900" lvl="0" indent="-342900">
              <a:lnSpc>
                <a:spcPct val="150000"/>
              </a:lnSpc>
              <a:buFont typeface="Symbol" panose="05050102010706020507" pitchFamily="18" charset="2"/>
              <a:buChar char=""/>
            </a:pPr>
            <a:r>
              <a:rPr lang="sv-SE" sz="1800" dirty="0">
                <a:effectLst/>
                <a:latin typeface="Calibri" panose="020F0502020204030204" pitchFamily="34" charset="0"/>
                <a:ea typeface="Calibri" panose="020F0502020204030204" pitchFamily="34" charset="0"/>
                <a:cs typeface="Times New Roman" panose="02020603050405020304" pitchFamily="18" charset="0"/>
              </a:rPr>
              <a:t>Presentera det upplägg som du har planerat för kommande träffar. Stäm av med deltagarna om det finns önskemål eller annat som du bör ta hänsyn till när det gäller upplägget.</a:t>
            </a:r>
          </a:p>
          <a:p>
            <a:pPr marL="342900" lvl="0" indent="-342900">
              <a:lnSpc>
                <a:spcPct val="150000"/>
              </a:lnSpc>
              <a:spcAft>
                <a:spcPts val="800"/>
              </a:spcAft>
              <a:buFont typeface="Symbol" panose="05050102010706020507" pitchFamily="18" charset="2"/>
              <a:buChar char=""/>
            </a:pPr>
            <a:r>
              <a:rPr lang="sv-SE" sz="1800" dirty="0">
                <a:effectLst/>
                <a:latin typeface="Calibri" panose="020F0502020204030204" pitchFamily="34" charset="0"/>
                <a:ea typeface="Calibri" panose="020F0502020204030204" pitchFamily="34" charset="0"/>
                <a:cs typeface="Times New Roman" panose="02020603050405020304" pitchFamily="18" charset="0"/>
              </a:rPr>
              <a:t>Fråga deltagarna vilka förväntningar de har på utbildningen och berätta vilka förväntningar du som utbildningsledare har på dem.</a:t>
            </a:r>
          </a:p>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2</a:t>
            </a:fld>
            <a:endParaRPr lang="sv-SE" dirty="0"/>
          </a:p>
        </p:txBody>
      </p:sp>
    </p:spTree>
    <p:extLst>
      <p:ext uri="{BB962C8B-B14F-4D97-AF65-F5344CB8AC3E}">
        <p14:creationId xmlns:p14="http://schemas.microsoft.com/office/powerpoint/2010/main" val="28023821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3</a:t>
            </a:fld>
            <a:endParaRPr lang="sv-SE" dirty="0"/>
          </a:p>
        </p:txBody>
      </p:sp>
    </p:spTree>
    <p:extLst>
      <p:ext uri="{BB962C8B-B14F-4D97-AF65-F5344CB8AC3E}">
        <p14:creationId xmlns:p14="http://schemas.microsoft.com/office/powerpoint/2010/main" val="11789732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5</a:t>
            </a:fld>
            <a:endParaRPr lang="sv-SE" dirty="0"/>
          </a:p>
        </p:txBody>
      </p:sp>
    </p:spTree>
    <p:extLst>
      <p:ext uri="{BB962C8B-B14F-4D97-AF65-F5344CB8AC3E}">
        <p14:creationId xmlns:p14="http://schemas.microsoft.com/office/powerpoint/2010/main" val="633226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7</a:t>
            </a:fld>
            <a:endParaRPr lang="sv-SE" dirty="0"/>
          </a:p>
        </p:txBody>
      </p:sp>
    </p:spTree>
    <p:extLst>
      <p:ext uri="{BB962C8B-B14F-4D97-AF65-F5344CB8AC3E}">
        <p14:creationId xmlns:p14="http://schemas.microsoft.com/office/powerpoint/2010/main" val="23630082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8</a:t>
            </a:fld>
            <a:endParaRPr lang="sv-SE" dirty="0"/>
          </a:p>
        </p:txBody>
      </p:sp>
    </p:spTree>
    <p:extLst>
      <p:ext uri="{BB962C8B-B14F-4D97-AF65-F5344CB8AC3E}">
        <p14:creationId xmlns:p14="http://schemas.microsoft.com/office/powerpoint/2010/main" val="31937017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9</a:t>
            </a:fld>
            <a:endParaRPr lang="sv-SE" dirty="0"/>
          </a:p>
        </p:txBody>
      </p:sp>
    </p:spTree>
    <p:extLst>
      <p:ext uri="{BB962C8B-B14F-4D97-AF65-F5344CB8AC3E}">
        <p14:creationId xmlns:p14="http://schemas.microsoft.com/office/powerpoint/2010/main" val="10437995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CDA9542A-FB14-4843-A197-824CFEAE5CFD}" type="slidenum">
              <a:rPr lang="sv-SE" smtClean="0"/>
              <a:pPr/>
              <a:t>10</a:t>
            </a:fld>
            <a:endParaRPr lang="sv-SE" dirty="0"/>
          </a:p>
        </p:txBody>
      </p:sp>
    </p:spTree>
    <p:extLst>
      <p:ext uri="{BB962C8B-B14F-4D97-AF65-F5344CB8AC3E}">
        <p14:creationId xmlns:p14="http://schemas.microsoft.com/office/powerpoint/2010/main" val="2506026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Fråga deltagarna vilka förväntningar de har på utbildningen och berätta vilka förväntningar du som utbildningsledare har på dem</a:t>
            </a:r>
          </a:p>
        </p:txBody>
      </p:sp>
      <p:sp>
        <p:nvSpPr>
          <p:cNvPr id="4" name="Platshållare för bildnummer 3"/>
          <p:cNvSpPr>
            <a:spLocks noGrp="1"/>
          </p:cNvSpPr>
          <p:nvPr>
            <p:ph type="sldNum" sz="quarter" idx="5"/>
          </p:nvPr>
        </p:nvSpPr>
        <p:spPr/>
        <p:txBody>
          <a:bodyPr/>
          <a:lstStyle/>
          <a:p>
            <a:fld id="{CDA9542A-FB14-4843-A197-824CFEAE5CFD}" type="slidenum">
              <a:rPr lang="sv-SE" smtClean="0"/>
              <a:pPr/>
              <a:t>11</a:t>
            </a:fld>
            <a:endParaRPr lang="sv-SE" dirty="0"/>
          </a:p>
        </p:txBody>
      </p:sp>
    </p:spTree>
    <p:extLst>
      <p:ext uri="{BB962C8B-B14F-4D97-AF65-F5344CB8AC3E}">
        <p14:creationId xmlns:p14="http://schemas.microsoft.com/office/powerpoint/2010/main" val="41398962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DC8CC-6DA1-44E1-AA32-45B9D76EB5A8}"/>
              </a:ext>
            </a:extLst>
          </p:cNvPr>
          <p:cNvSpPr>
            <a:spLocks noGrp="1"/>
          </p:cNvSpPr>
          <p:nvPr>
            <p:ph type="ctrTitle"/>
          </p:nvPr>
        </p:nvSpPr>
        <p:spPr>
          <a:xfrm>
            <a:off x="1524000" y="1122373"/>
            <a:ext cx="9144000" cy="2306637"/>
          </a:xfrm>
        </p:spPr>
        <p:txBody>
          <a:bodyPr anchor="b">
            <a:normAutofit/>
          </a:bodyPr>
          <a:lstStyle>
            <a:lvl1pPr algn="l">
              <a:defRPr sz="6000"/>
            </a:lvl1pPr>
          </a:lstStyle>
          <a:p>
            <a:r>
              <a:rPr lang="sv-SE"/>
              <a:t>Klicka här för att ändra mall för rubrikformat</a:t>
            </a:r>
            <a:endParaRPr lang="sv-SE" dirty="0"/>
          </a:p>
        </p:txBody>
      </p:sp>
      <p:sp>
        <p:nvSpPr>
          <p:cNvPr id="3" name="Subtitle 2">
            <a:extLst>
              <a:ext uri="{FF2B5EF4-FFF2-40B4-BE49-F238E27FC236}">
                <a16:creationId xmlns:a16="http://schemas.microsoft.com/office/drawing/2014/main" id="{203186BF-7340-4334-86FF-20FAAF566CBC}"/>
              </a:ext>
            </a:extLst>
          </p:cNvPr>
          <p:cNvSpPr>
            <a:spLocks noGrp="1"/>
          </p:cNvSpPr>
          <p:nvPr>
            <p:ph type="subTitle" idx="1"/>
          </p:nvPr>
        </p:nvSpPr>
        <p:spPr>
          <a:xfrm>
            <a:off x="1524000" y="3502810"/>
            <a:ext cx="9144000" cy="1828801"/>
          </a:xfrm>
        </p:spPr>
        <p:txBody>
          <a:bodyPr>
            <a:noAutofit/>
          </a:bodyPr>
          <a:lstStyle>
            <a:lvl1pPr marL="0" indent="0" algn="l">
              <a:buNone/>
              <a:defRPr sz="2400">
                <a:latin typeface="+mj-lt"/>
              </a:defRPr>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sv-SE"/>
              <a:t>Klicka här för att ändra mall för underrubrikformat</a:t>
            </a:r>
            <a:endParaRPr lang="sv-SE" dirty="0"/>
          </a:p>
        </p:txBody>
      </p:sp>
      <p:pic>
        <p:nvPicPr>
          <p:cNvPr id="11" name="Picture 10" descr="Logotype">
            <a:extLst>
              <a:ext uri="{FF2B5EF4-FFF2-40B4-BE49-F238E27FC236}">
                <a16:creationId xmlns:a16="http://schemas.microsoft.com/office/drawing/2014/main" id="{2A675161-3D60-4934-8CDF-0E3D4A8D3D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773" y="5610253"/>
            <a:ext cx="3380235" cy="1195200"/>
          </a:xfrm>
          <a:prstGeom prst="rect">
            <a:avLst/>
          </a:prstGeom>
        </p:spPr>
      </p:pic>
    </p:spTree>
    <p:extLst>
      <p:ext uri="{BB962C8B-B14F-4D97-AF65-F5344CB8AC3E}">
        <p14:creationId xmlns:p14="http://schemas.microsoft.com/office/powerpoint/2010/main" val="38963440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Avsluts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DC8CC-6DA1-44E1-AA32-45B9D76EB5A8}"/>
              </a:ext>
            </a:extLst>
          </p:cNvPr>
          <p:cNvSpPr>
            <a:spLocks noGrp="1"/>
          </p:cNvSpPr>
          <p:nvPr>
            <p:ph type="ctrTitle"/>
          </p:nvPr>
        </p:nvSpPr>
        <p:spPr>
          <a:xfrm>
            <a:off x="1524000" y="1122373"/>
            <a:ext cx="9144000" cy="2306637"/>
          </a:xfrm>
        </p:spPr>
        <p:txBody>
          <a:bodyPr anchor="b">
            <a:normAutofit/>
          </a:bodyPr>
          <a:lstStyle>
            <a:lvl1pPr algn="ctr">
              <a:defRPr sz="2400"/>
            </a:lvl1pPr>
          </a:lstStyle>
          <a:p>
            <a:r>
              <a:rPr lang="sv-SE"/>
              <a:t>Klicka här för att ändra mall för rubrikformat</a:t>
            </a:r>
            <a:endParaRPr lang="sv-SE" dirty="0"/>
          </a:p>
        </p:txBody>
      </p:sp>
      <p:sp>
        <p:nvSpPr>
          <p:cNvPr id="3" name="Subtitle 2">
            <a:extLst>
              <a:ext uri="{FF2B5EF4-FFF2-40B4-BE49-F238E27FC236}">
                <a16:creationId xmlns:a16="http://schemas.microsoft.com/office/drawing/2014/main" id="{203186BF-7340-4334-86FF-20FAAF566CBC}"/>
              </a:ext>
            </a:extLst>
          </p:cNvPr>
          <p:cNvSpPr>
            <a:spLocks noGrp="1"/>
          </p:cNvSpPr>
          <p:nvPr>
            <p:ph type="subTitle" idx="1"/>
          </p:nvPr>
        </p:nvSpPr>
        <p:spPr>
          <a:xfrm>
            <a:off x="1524000" y="3502800"/>
            <a:ext cx="9144000" cy="1828800"/>
          </a:xfrm>
        </p:spPr>
        <p:txBody>
          <a:bodyPr>
            <a:noAutofit/>
          </a:bodyPr>
          <a:lstStyle>
            <a:lvl1pPr marL="0" indent="0" algn="ctr">
              <a:buNone/>
              <a:defRPr sz="6000">
                <a:latin typeface="+mj-lt"/>
              </a:defRPr>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sv-SE"/>
              <a:t>Klicka här för att ändra mall för underrubrikformat</a:t>
            </a:r>
            <a:endParaRPr lang="sv-SE" dirty="0"/>
          </a:p>
        </p:txBody>
      </p:sp>
      <p:pic>
        <p:nvPicPr>
          <p:cNvPr id="12" name="Picture 11" descr="Logotype">
            <a:extLst>
              <a:ext uri="{FF2B5EF4-FFF2-40B4-BE49-F238E27FC236}">
                <a16:creationId xmlns:a16="http://schemas.microsoft.com/office/drawing/2014/main" id="{C28FFEF4-4F3A-41C8-A52E-4FD1787D537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773" y="5610253"/>
            <a:ext cx="3380235" cy="1195200"/>
          </a:xfrm>
          <a:prstGeom prst="rect">
            <a:avLst/>
          </a:prstGeom>
        </p:spPr>
      </p:pic>
    </p:spTree>
    <p:extLst>
      <p:ext uri="{BB962C8B-B14F-4D97-AF65-F5344CB8AC3E}">
        <p14:creationId xmlns:p14="http://schemas.microsoft.com/office/powerpoint/2010/main" val="9979834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75322-5373-499E-AF2D-2170CC9A00DC}"/>
              </a:ext>
            </a:extLst>
          </p:cNvPr>
          <p:cNvSpPr>
            <a:spLocks noGrp="1"/>
          </p:cNvSpPr>
          <p:nvPr>
            <p:ph type="title"/>
          </p:nvPr>
        </p:nvSpPr>
        <p:spPr>
          <a:xfrm>
            <a:off x="831851" y="1519242"/>
            <a:ext cx="10515600" cy="1909758"/>
          </a:xfrm>
        </p:spPr>
        <p:txBody>
          <a:bodyPr anchor="b">
            <a:normAutofit/>
          </a:bodyPr>
          <a:lstStyle>
            <a:lvl1pPr>
              <a:defRPr sz="3600"/>
            </a:lvl1pPr>
          </a:lstStyle>
          <a:p>
            <a:r>
              <a:rPr lang="sv-SE"/>
              <a:t>Klicka här för att ändra mall för rubrikformat</a:t>
            </a:r>
            <a:endParaRPr lang="sv-SE" dirty="0"/>
          </a:p>
        </p:txBody>
      </p:sp>
      <p:sp>
        <p:nvSpPr>
          <p:cNvPr id="3" name="Text Placeholder 2">
            <a:extLst>
              <a:ext uri="{FF2B5EF4-FFF2-40B4-BE49-F238E27FC236}">
                <a16:creationId xmlns:a16="http://schemas.microsoft.com/office/drawing/2014/main" id="{380AD21B-931A-4064-8D73-165D96D916F3}"/>
              </a:ext>
            </a:extLst>
          </p:cNvPr>
          <p:cNvSpPr>
            <a:spLocks noGrp="1"/>
          </p:cNvSpPr>
          <p:nvPr>
            <p:ph type="body" idx="1"/>
          </p:nvPr>
        </p:nvSpPr>
        <p:spPr>
          <a:xfrm>
            <a:off x="831851" y="3502800"/>
            <a:ext cx="10515600" cy="2628000"/>
          </a:xfrm>
        </p:spPr>
        <p:txBody>
          <a:bodyPr/>
          <a:lstStyle>
            <a:lvl1pPr marL="0" indent="0">
              <a:lnSpc>
                <a:spcPct val="100000"/>
              </a:lnSpc>
              <a:buNone/>
              <a:defRPr sz="2400">
                <a:solidFill>
                  <a:schemeClr val="tx1"/>
                </a:solidFill>
              </a:defRPr>
            </a:lvl1pPr>
            <a:lvl2pPr marL="457167" indent="0">
              <a:buNone/>
              <a:defRPr sz="2000">
                <a:solidFill>
                  <a:schemeClr val="tx1">
                    <a:tint val="75000"/>
                  </a:schemeClr>
                </a:solidFill>
              </a:defRPr>
            </a:lvl2pPr>
            <a:lvl3pPr marL="914332" indent="0">
              <a:buNone/>
              <a:defRPr sz="1800">
                <a:solidFill>
                  <a:schemeClr val="tx1">
                    <a:tint val="75000"/>
                  </a:schemeClr>
                </a:solidFill>
              </a:defRPr>
            </a:lvl3pPr>
            <a:lvl4pPr marL="1371498" indent="0">
              <a:buNone/>
              <a:defRPr sz="1600">
                <a:solidFill>
                  <a:schemeClr val="tx1">
                    <a:tint val="75000"/>
                  </a:schemeClr>
                </a:solidFill>
              </a:defRPr>
            </a:lvl4pPr>
            <a:lvl5pPr marL="1828664" indent="0">
              <a:buNone/>
              <a:defRPr sz="1600">
                <a:solidFill>
                  <a:schemeClr val="tx1">
                    <a:tint val="75000"/>
                  </a:schemeClr>
                </a:solidFill>
              </a:defRPr>
            </a:lvl5pPr>
            <a:lvl6pPr marL="2285830" indent="0">
              <a:buNone/>
              <a:defRPr sz="1600">
                <a:solidFill>
                  <a:schemeClr val="tx1">
                    <a:tint val="75000"/>
                  </a:schemeClr>
                </a:solidFill>
              </a:defRPr>
            </a:lvl6pPr>
            <a:lvl7pPr marL="2742994" indent="0">
              <a:buNone/>
              <a:defRPr sz="1600">
                <a:solidFill>
                  <a:schemeClr val="tx1">
                    <a:tint val="75000"/>
                  </a:schemeClr>
                </a:solidFill>
              </a:defRPr>
            </a:lvl7pPr>
            <a:lvl8pPr marL="3200160" indent="0">
              <a:buNone/>
              <a:defRPr sz="1600">
                <a:solidFill>
                  <a:schemeClr val="tx1">
                    <a:tint val="75000"/>
                  </a:schemeClr>
                </a:solidFill>
              </a:defRPr>
            </a:lvl8pPr>
            <a:lvl9pPr marL="3657327" indent="0">
              <a:buNone/>
              <a:defRPr sz="1600">
                <a:solidFill>
                  <a:schemeClr val="tx1">
                    <a:tint val="75000"/>
                  </a:schemeClr>
                </a:solidFill>
              </a:defRPr>
            </a:lvl9pPr>
          </a:lstStyle>
          <a:p>
            <a:pPr lvl="0"/>
            <a:r>
              <a:rPr lang="sv-SE"/>
              <a:t>Klicka här för att ändra format på bakgrundstexten</a:t>
            </a:r>
          </a:p>
        </p:txBody>
      </p:sp>
      <p:sp>
        <p:nvSpPr>
          <p:cNvPr id="4" name="Date Placeholder 3">
            <a:extLst>
              <a:ext uri="{FF2B5EF4-FFF2-40B4-BE49-F238E27FC236}">
                <a16:creationId xmlns:a16="http://schemas.microsoft.com/office/drawing/2014/main" id="{9BD9D274-9D58-4C59-BF24-08319E8A8277}"/>
              </a:ext>
            </a:extLst>
          </p:cNvPr>
          <p:cNvSpPr>
            <a:spLocks noGrp="1"/>
          </p:cNvSpPr>
          <p:nvPr>
            <p:ph type="dt" sz="half" idx="10"/>
          </p:nvPr>
        </p:nvSpPr>
        <p:spPr/>
        <p:txBody>
          <a:bodyPr/>
          <a:lstStyle/>
          <a:p>
            <a:fld id="{1130E869-33E5-AA47-9215-FFB6D21BF7C7}" type="datetime1">
              <a:rPr lang="sv-SE" smtClean="0"/>
              <a:t>2026-08-14</a:t>
            </a:fld>
            <a:endParaRPr lang="sv-SE" dirty="0"/>
          </a:p>
        </p:txBody>
      </p:sp>
      <p:sp>
        <p:nvSpPr>
          <p:cNvPr id="5" name="Footer Placeholder 4">
            <a:extLst>
              <a:ext uri="{FF2B5EF4-FFF2-40B4-BE49-F238E27FC236}">
                <a16:creationId xmlns:a16="http://schemas.microsoft.com/office/drawing/2014/main" id="{A0AFF1B3-BEF7-476C-9C24-6F6824C23A59}"/>
              </a:ext>
            </a:extLst>
          </p:cNvPr>
          <p:cNvSpPr>
            <a:spLocks noGrp="1"/>
          </p:cNvSpPr>
          <p:nvPr>
            <p:ph type="ftr" sz="quarter" idx="11"/>
          </p:nvPr>
        </p:nvSpPr>
        <p:spPr/>
        <p:txBody>
          <a:bodyPr/>
          <a:lstStyle/>
          <a:p>
            <a:r>
              <a:rPr lang="sv-SE" dirty="0" err="1"/>
              <a:t>LiU</a:t>
            </a:r>
            <a:r>
              <a:rPr lang="sv-SE" dirty="0"/>
              <a:t> PowerPoint-mall</a:t>
            </a:r>
          </a:p>
        </p:txBody>
      </p:sp>
      <p:sp>
        <p:nvSpPr>
          <p:cNvPr id="6" name="Slide Number Placeholder 5">
            <a:extLst>
              <a:ext uri="{FF2B5EF4-FFF2-40B4-BE49-F238E27FC236}">
                <a16:creationId xmlns:a16="http://schemas.microsoft.com/office/drawing/2014/main" id="{85ADCECA-8742-4DDD-8038-0C0682EA7913}"/>
              </a:ext>
            </a:extLst>
          </p:cNvPr>
          <p:cNvSpPr>
            <a:spLocks noGrp="1"/>
          </p:cNvSpPr>
          <p:nvPr>
            <p:ph type="sldNum" sz="quarter" idx="12"/>
          </p:nvPr>
        </p:nvSpPr>
        <p:spPr/>
        <p:txBody>
          <a:bodyPr/>
          <a:lstStyle/>
          <a:p>
            <a:fld id="{1D05C8B6-EC5E-42D9-8D75-1E05D6428564}" type="slidenum">
              <a:rPr lang="sv-SE" smtClean="0"/>
              <a:t>‹#›</a:t>
            </a:fld>
            <a:endParaRPr lang="sv-SE"/>
          </a:p>
        </p:txBody>
      </p:sp>
      <p:pic>
        <p:nvPicPr>
          <p:cNvPr id="9" name="Picture 8">
            <a:extLst>
              <a:ext uri="{FF2B5EF4-FFF2-40B4-BE49-F238E27FC236}">
                <a16:creationId xmlns:a16="http://schemas.microsoft.com/office/drawing/2014/main" id="{FCFA31B6-BC02-4354-A1DB-49F7B0C933D9}"/>
              </a:ext>
            </a:extLst>
          </p:cNvPr>
          <p:cNvPicPr>
            <a:picLocks noChangeAspect="1"/>
          </p:cNvPicPr>
          <p:nvPr userDrawn="1"/>
        </p:nvPicPr>
        <p:blipFill>
          <a:blip r:embed="rId2">
            <a:lum bright="100000" contrast="100000"/>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pic>
        <p:nvPicPr>
          <p:cNvPr id="11" name="Picture 10" descr="Logotype">
            <a:extLst>
              <a:ext uri="{FF2B5EF4-FFF2-40B4-BE49-F238E27FC236}">
                <a16:creationId xmlns:a16="http://schemas.microsoft.com/office/drawing/2014/main" id="{7ABB9FFA-9B21-4C8C-AC48-62DD981503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15740335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D5F28-9CA8-4998-8631-C03E7886FE15}"/>
              </a:ext>
            </a:extLst>
          </p:cNvPr>
          <p:cNvSpPr>
            <a:spLocks noGrp="1"/>
          </p:cNvSpPr>
          <p:nvPr>
            <p:ph type="title"/>
          </p:nvPr>
        </p:nvSpPr>
        <p:spPr/>
        <p:txBody>
          <a:bodyPr/>
          <a:lstStyle/>
          <a:p>
            <a:r>
              <a:rPr lang="sv-SE"/>
              <a:t>Klicka här för att ändra mall för rubrikformat</a:t>
            </a:r>
            <a:endParaRPr lang="sv-SE" dirty="0"/>
          </a:p>
        </p:txBody>
      </p:sp>
      <p:sp>
        <p:nvSpPr>
          <p:cNvPr id="3" name="Content Placeholder 2">
            <a:extLst>
              <a:ext uri="{FF2B5EF4-FFF2-40B4-BE49-F238E27FC236}">
                <a16:creationId xmlns:a16="http://schemas.microsoft.com/office/drawing/2014/main" id="{F83CC860-BB16-4E0C-B870-8B2366E75AF0}"/>
              </a:ext>
            </a:extLst>
          </p:cNvPr>
          <p:cNvSpPr>
            <a:spLocks noGrp="1"/>
          </p:cNvSpPr>
          <p:nvPr>
            <p:ph idx="1"/>
          </p:nvPr>
        </p:nvSpPr>
        <p:spPr>
          <a:xfrm>
            <a:off x="838200" y="1825626"/>
            <a:ext cx="10515600" cy="4254337"/>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Date Placeholder 3">
            <a:extLst>
              <a:ext uri="{FF2B5EF4-FFF2-40B4-BE49-F238E27FC236}">
                <a16:creationId xmlns:a16="http://schemas.microsoft.com/office/drawing/2014/main" id="{FB2F96C9-5579-4CED-A338-A836AEE06E7E}"/>
              </a:ext>
            </a:extLst>
          </p:cNvPr>
          <p:cNvSpPr>
            <a:spLocks noGrp="1"/>
          </p:cNvSpPr>
          <p:nvPr>
            <p:ph type="dt" sz="half" idx="10"/>
          </p:nvPr>
        </p:nvSpPr>
        <p:spPr>
          <a:xfrm>
            <a:off x="8292263" y="0"/>
            <a:ext cx="2520000" cy="360000"/>
          </a:xfrm>
        </p:spPr>
        <p:txBody>
          <a:bodyPr/>
          <a:lstStyle/>
          <a:p>
            <a:fld id="{A0D3A54C-EB03-A244-88F0-70D5D8782B1B}" type="datetime1">
              <a:rPr lang="sv-SE" smtClean="0"/>
              <a:t>2026-08-14</a:t>
            </a:fld>
            <a:endParaRPr lang="sv-SE"/>
          </a:p>
        </p:txBody>
      </p:sp>
      <p:sp>
        <p:nvSpPr>
          <p:cNvPr id="5" name="Footer Placeholder 4">
            <a:extLst>
              <a:ext uri="{FF2B5EF4-FFF2-40B4-BE49-F238E27FC236}">
                <a16:creationId xmlns:a16="http://schemas.microsoft.com/office/drawing/2014/main" id="{835A41CD-1A6A-456B-BCAE-4B73471B30D0}"/>
              </a:ext>
            </a:extLst>
          </p:cNvPr>
          <p:cNvSpPr>
            <a:spLocks noGrp="1"/>
          </p:cNvSpPr>
          <p:nvPr>
            <p:ph type="ftr" sz="quarter" idx="11"/>
          </p:nvPr>
        </p:nvSpPr>
        <p:spPr/>
        <p:txBody>
          <a:bodyPr/>
          <a:lstStyle/>
          <a:p>
            <a:r>
              <a:rPr lang="sv-SE"/>
              <a:t>LiU PowerPoint-mall</a:t>
            </a:r>
          </a:p>
        </p:txBody>
      </p:sp>
      <p:sp>
        <p:nvSpPr>
          <p:cNvPr id="6" name="Slide Number Placeholder 5">
            <a:extLst>
              <a:ext uri="{FF2B5EF4-FFF2-40B4-BE49-F238E27FC236}">
                <a16:creationId xmlns:a16="http://schemas.microsoft.com/office/drawing/2014/main" id="{9E8AF9EE-7694-4BC1-BDBC-514D317EEE90}"/>
              </a:ext>
            </a:extLst>
          </p:cNvPr>
          <p:cNvSpPr>
            <a:spLocks noGrp="1"/>
          </p:cNvSpPr>
          <p:nvPr>
            <p:ph type="sldNum" sz="quarter" idx="12"/>
          </p:nvPr>
        </p:nvSpPr>
        <p:spPr>
          <a:xfrm>
            <a:off x="10812263" y="0"/>
            <a:ext cx="432000" cy="360000"/>
          </a:xfrm>
        </p:spPr>
        <p:txBody>
          <a:bodyPr/>
          <a:lstStyle/>
          <a:p>
            <a:fld id="{1D05C8B6-EC5E-42D9-8D75-1E05D6428564}" type="slidenum">
              <a:rPr lang="sv-SE" smtClean="0"/>
              <a:t>‹#›</a:t>
            </a:fld>
            <a:endParaRPr lang="sv-SE"/>
          </a:p>
        </p:txBody>
      </p:sp>
      <p:cxnSp>
        <p:nvCxnSpPr>
          <p:cNvPr id="9" name="Rak 5">
            <a:extLst>
              <a:ext uri="{FF2B5EF4-FFF2-40B4-BE49-F238E27FC236}">
                <a16:creationId xmlns:a16="http://schemas.microsoft.com/office/drawing/2014/main" id="{D2B6CEC0-7FA1-4DD6-9711-E98236C44181}"/>
              </a:ext>
            </a:extLst>
          </p:cNvPr>
          <p:cNvCxnSpPr>
            <a:cxnSpLocks/>
          </p:cNvCxnSpPr>
          <p:nvPr/>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20" name="Picture 19" descr="Logotype">
            <a:extLst>
              <a:ext uri="{FF2B5EF4-FFF2-40B4-BE49-F238E27FC236}">
                <a16:creationId xmlns:a16="http://schemas.microsoft.com/office/drawing/2014/main" id="{38E76754-54E4-4E46-A42B-165CB1D0435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2590897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E5D60-9FEA-4061-AE29-F7A1A0AE668D}"/>
              </a:ext>
            </a:extLst>
          </p:cNvPr>
          <p:cNvSpPr>
            <a:spLocks noGrp="1"/>
          </p:cNvSpPr>
          <p:nvPr>
            <p:ph type="title"/>
          </p:nvPr>
        </p:nvSpPr>
        <p:spPr/>
        <p:txBody>
          <a:bodyPr/>
          <a:lstStyle/>
          <a:p>
            <a:r>
              <a:rPr lang="sv-SE"/>
              <a:t>Klicka här för att ändra mall för rubrikformat</a:t>
            </a:r>
            <a:endParaRPr lang="sv-SE" dirty="0"/>
          </a:p>
        </p:txBody>
      </p:sp>
      <p:sp>
        <p:nvSpPr>
          <p:cNvPr id="3" name="Content Placeholder 2">
            <a:extLst>
              <a:ext uri="{FF2B5EF4-FFF2-40B4-BE49-F238E27FC236}">
                <a16:creationId xmlns:a16="http://schemas.microsoft.com/office/drawing/2014/main" id="{79AD652D-D723-4261-9B8C-661B6699F950}"/>
              </a:ext>
            </a:extLst>
          </p:cNvPr>
          <p:cNvSpPr>
            <a:spLocks noGrp="1"/>
          </p:cNvSpPr>
          <p:nvPr>
            <p:ph sz="half" idx="1"/>
          </p:nvPr>
        </p:nvSpPr>
        <p:spPr>
          <a:xfrm>
            <a:off x="838200" y="1825629"/>
            <a:ext cx="5181600" cy="4241481"/>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Content Placeholder 3">
            <a:extLst>
              <a:ext uri="{FF2B5EF4-FFF2-40B4-BE49-F238E27FC236}">
                <a16:creationId xmlns:a16="http://schemas.microsoft.com/office/drawing/2014/main" id="{8D72E162-7D8A-446C-B6C3-D85896811443}"/>
              </a:ext>
            </a:extLst>
          </p:cNvPr>
          <p:cNvSpPr>
            <a:spLocks noGrp="1"/>
          </p:cNvSpPr>
          <p:nvPr>
            <p:ph sz="half" idx="2"/>
          </p:nvPr>
        </p:nvSpPr>
        <p:spPr>
          <a:xfrm>
            <a:off x="6172200" y="1825626"/>
            <a:ext cx="5181600" cy="4254337"/>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Date Placeholder 4">
            <a:extLst>
              <a:ext uri="{FF2B5EF4-FFF2-40B4-BE49-F238E27FC236}">
                <a16:creationId xmlns:a16="http://schemas.microsoft.com/office/drawing/2014/main" id="{C6CCDECF-AB46-421A-B3EA-954167E551C6}"/>
              </a:ext>
            </a:extLst>
          </p:cNvPr>
          <p:cNvSpPr>
            <a:spLocks noGrp="1"/>
          </p:cNvSpPr>
          <p:nvPr>
            <p:ph type="dt" sz="half" idx="10"/>
          </p:nvPr>
        </p:nvSpPr>
        <p:spPr/>
        <p:txBody>
          <a:bodyPr/>
          <a:lstStyle/>
          <a:p>
            <a:fld id="{8799C4C0-6F97-2E48-B093-E07FB97419C9}" type="datetime1">
              <a:rPr lang="sv-SE" smtClean="0"/>
              <a:t>2026-08-14</a:t>
            </a:fld>
            <a:endParaRPr lang="sv-SE"/>
          </a:p>
        </p:txBody>
      </p:sp>
      <p:sp>
        <p:nvSpPr>
          <p:cNvPr id="6" name="Footer Placeholder 5">
            <a:extLst>
              <a:ext uri="{FF2B5EF4-FFF2-40B4-BE49-F238E27FC236}">
                <a16:creationId xmlns:a16="http://schemas.microsoft.com/office/drawing/2014/main" id="{20FFB67D-8CC2-4E5B-BF93-6B7E5BF4B2AC}"/>
              </a:ext>
            </a:extLst>
          </p:cNvPr>
          <p:cNvSpPr>
            <a:spLocks noGrp="1"/>
          </p:cNvSpPr>
          <p:nvPr>
            <p:ph type="ftr" sz="quarter" idx="11"/>
          </p:nvPr>
        </p:nvSpPr>
        <p:spPr/>
        <p:txBody>
          <a:bodyPr/>
          <a:lstStyle/>
          <a:p>
            <a:r>
              <a:rPr lang="sv-SE"/>
              <a:t>LiU PowerPoint-mall</a:t>
            </a:r>
          </a:p>
        </p:txBody>
      </p:sp>
      <p:sp>
        <p:nvSpPr>
          <p:cNvPr id="7" name="Slide Number Placeholder 6">
            <a:extLst>
              <a:ext uri="{FF2B5EF4-FFF2-40B4-BE49-F238E27FC236}">
                <a16:creationId xmlns:a16="http://schemas.microsoft.com/office/drawing/2014/main" id="{3CAF80C1-A5DA-4E08-8CAE-B47DD97A3975}"/>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11" name="Rak 5">
            <a:extLst>
              <a:ext uri="{FF2B5EF4-FFF2-40B4-BE49-F238E27FC236}">
                <a16:creationId xmlns:a16="http://schemas.microsoft.com/office/drawing/2014/main" id="{1DBCDB3C-6D20-4691-BDE2-381FEEBC114C}"/>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12" name="Picture 11" descr="Logotype">
            <a:extLst>
              <a:ext uri="{FF2B5EF4-FFF2-40B4-BE49-F238E27FC236}">
                <a16:creationId xmlns:a16="http://schemas.microsoft.com/office/drawing/2014/main" id="{09F3A704-4A19-43BE-95E7-C2EE1D44AE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3810009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AC1DA-1DF7-4806-9BFE-693752D8E5AA}"/>
              </a:ext>
            </a:extLst>
          </p:cNvPr>
          <p:cNvSpPr>
            <a:spLocks noGrp="1"/>
          </p:cNvSpPr>
          <p:nvPr>
            <p:ph type="title"/>
          </p:nvPr>
        </p:nvSpPr>
        <p:spPr>
          <a:xfrm>
            <a:off x="839788" y="365129"/>
            <a:ext cx="10515600" cy="1325563"/>
          </a:xfrm>
        </p:spPr>
        <p:txBody>
          <a:bodyPr/>
          <a:lstStyle/>
          <a:p>
            <a:r>
              <a:rPr lang="sv-SE"/>
              <a:t>Klicka här för att ändra mall för rubrikformat</a:t>
            </a:r>
            <a:endParaRPr lang="sv-SE" dirty="0"/>
          </a:p>
        </p:txBody>
      </p:sp>
      <p:sp>
        <p:nvSpPr>
          <p:cNvPr id="3" name="Text Placeholder 2">
            <a:extLst>
              <a:ext uri="{FF2B5EF4-FFF2-40B4-BE49-F238E27FC236}">
                <a16:creationId xmlns:a16="http://schemas.microsoft.com/office/drawing/2014/main" id="{4E0AEAAB-6C1D-4159-B092-4584A8886AC8}"/>
              </a:ext>
            </a:extLst>
          </p:cNvPr>
          <p:cNvSpPr>
            <a:spLocks noGrp="1"/>
          </p:cNvSpPr>
          <p:nvPr>
            <p:ph type="body" idx="1"/>
          </p:nvPr>
        </p:nvSpPr>
        <p:spPr>
          <a:xfrm>
            <a:off x="839789" y="1681163"/>
            <a:ext cx="5157787" cy="823912"/>
          </a:xfrm>
        </p:spPr>
        <p:txBody>
          <a:bodyPr anchor="b">
            <a:normAutofit/>
          </a:bodyPr>
          <a:lstStyle>
            <a:lvl1pPr marL="0" indent="0">
              <a:buNone/>
              <a:defRPr sz="2800" b="1">
                <a:latin typeface="+mj-lt"/>
              </a:defRPr>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sv-SE"/>
              <a:t>Klicka här för att ändra format på bakgrundstexten</a:t>
            </a:r>
          </a:p>
        </p:txBody>
      </p:sp>
      <p:sp>
        <p:nvSpPr>
          <p:cNvPr id="4" name="Content Placeholder 3">
            <a:extLst>
              <a:ext uri="{FF2B5EF4-FFF2-40B4-BE49-F238E27FC236}">
                <a16:creationId xmlns:a16="http://schemas.microsoft.com/office/drawing/2014/main" id="{7B835E44-E48F-4B64-BC38-36AE1423EEC3}"/>
              </a:ext>
            </a:extLst>
          </p:cNvPr>
          <p:cNvSpPr>
            <a:spLocks noGrp="1"/>
          </p:cNvSpPr>
          <p:nvPr>
            <p:ph sz="half" idx="2"/>
          </p:nvPr>
        </p:nvSpPr>
        <p:spPr>
          <a:xfrm>
            <a:off x="839789" y="2505085"/>
            <a:ext cx="5157787" cy="3571673"/>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Text Placeholder 4">
            <a:extLst>
              <a:ext uri="{FF2B5EF4-FFF2-40B4-BE49-F238E27FC236}">
                <a16:creationId xmlns:a16="http://schemas.microsoft.com/office/drawing/2014/main" id="{CF40FBBF-9493-4795-A84B-B36E22050892}"/>
              </a:ext>
            </a:extLst>
          </p:cNvPr>
          <p:cNvSpPr>
            <a:spLocks noGrp="1"/>
          </p:cNvSpPr>
          <p:nvPr>
            <p:ph type="body" sz="quarter" idx="3"/>
          </p:nvPr>
        </p:nvSpPr>
        <p:spPr>
          <a:xfrm>
            <a:off x="6172203" y="1681163"/>
            <a:ext cx="5183188" cy="823912"/>
          </a:xfrm>
        </p:spPr>
        <p:txBody>
          <a:bodyPr anchor="b">
            <a:normAutofit/>
          </a:bodyPr>
          <a:lstStyle>
            <a:lvl1pPr marL="0" indent="0">
              <a:buNone/>
              <a:defRPr sz="2800" b="1">
                <a:latin typeface="+mj-lt"/>
              </a:defRPr>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sv-SE"/>
              <a:t>Klicka här för att ändra format på bakgrundstexten</a:t>
            </a:r>
          </a:p>
        </p:txBody>
      </p:sp>
      <p:sp>
        <p:nvSpPr>
          <p:cNvPr id="6" name="Content Placeholder 5">
            <a:extLst>
              <a:ext uri="{FF2B5EF4-FFF2-40B4-BE49-F238E27FC236}">
                <a16:creationId xmlns:a16="http://schemas.microsoft.com/office/drawing/2014/main" id="{BD7B4785-7E60-4E95-8686-807938974191}"/>
              </a:ext>
            </a:extLst>
          </p:cNvPr>
          <p:cNvSpPr>
            <a:spLocks noGrp="1"/>
          </p:cNvSpPr>
          <p:nvPr>
            <p:ph sz="quarter" idx="4"/>
          </p:nvPr>
        </p:nvSpPr>
        <p:spPr>
          <a:xfrm>
            <a:off x="6172203" y="2505085"/>
            <a:ext cx="5183188" cy="3568459"/>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7" name="Date Placeholder 6">
            <a:extLst>
              <a:ext uri="{FF2B5EF4-FFF2-40B4-BE49-F238E27FC236}">
                <a16:creationId xmlns:a16="http://schemas.microsoft.com/office/drawing/2014/main" id="{7352B86A-85B7-4456-A609-BB084D0B26B0}"/>
              </a:ext>
            </a:extLst>
          </p:cNvPr>
          <p:cNvSpPr>
            <a:spLocks noGrp="1"/>
          </p:cNvSpPr>
          <p:nvPr>
            <p:ph type="dt" sz="half" idx="10"/>
          </p:nvPr>
        </p:nvSpPr>
        <p:spPr/>
        <p:txBody>
          <a:bodyPr/>
          <a:lstStyle/>
          <a:p>
            <a:fld id="{6910F6FE-1EF1-3543-A93C-A13D5DBCD153}" type="datetime1">
              <a:rPr lang="sv-SE" smtClean="0"/>
              <a:t>2026-08-14</a:t>
            </a:fld>
            <a:endParaRPr lang="sv-SE"/>
          </a:p>
        </p:txBody>
      </p:sp>
      <p:sp>
        <p:nvSpPr>
          <p:cNvPr id="8" name="Footer Placeholder 7">
            <a:extLst>
              <a:ext uri="{FF2B5EF4-FFF2-40B4-BE49-F238E27FC236}">
                <a16:creationId xmlns:a16="http://schemas.microsoft.com/office/drawing/2014/main" id="{91C08846-8A71-4321-93F6-BFCE99CB4A5E}"/>
              </a:ext>
            </a:extLst>
          </p:cNvPr>
          <p:cNvSpPr>
            <a:spLocks noGrp="1"/>
          </p:cNvSpPr>
          <p:nvPr>
            <p:ph type="ftr" sz="quarter" idx="11"/>
          </p:nvPr>
        </p:nvSpPr>
        <p:spPr/>
        <p:txBody>
          <a:bodyPr/>
          <a:lstStyle/>
          <a:p>
            <a:r>
              <a:rPr lang="sv-SE"/>
              <a:t>LiU PowerPoint-mall</a:t>
            </a:r>
          </a:p>
        </p:txBody>
      </p:sp>
      <p:sp>
        <p:nvSpPr>
          <p:cNvPr id="9" name="Slide Number Placeholder 8">
            <a:extLst>
              <a:ext uri="{FF2B5EF4-FFF2-40B4-BE49-F238E27FC236}">
                <a16:creationId xmlns:a16="http://schemas.microsoft.com/office/drawing/2014/main" id="{3AB0CCA9-80F4-4FE7-B4FD-9FB654545F31}"/>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13" name="Rak 5">
            <a:extLst>
              <a:ext uri="{FF2B5EF4-FFF2-40B4-BE49-F238E27FC236}">
                <a16:creationId xmlns:a16="http://schemas.microsoft.com/office/drawing/2014/main" id="{EC927C92-6210-4B4D-895A-19AADBEF8F6E}"/>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14" name="Picture 13" descr="Logotype">
            <a:extLst>
              <a:ext uri="{FF2B5EF4-FFF2-40B4-BE49-F238E27FC236}">
                <a16:creationId xmlns:a16="http://schemas.microsoft.com/office/drawing/2014/main" id="{16070C61-E474-42D9-94A1-967A6D1BE7D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546256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C3FE9-5F5B-413D-B4E8-BD7E2968FF45}"/>
              </a:ext>
            </a:extLst>
          </p:cNvPr>
          <p:cNvSpPr>
            <a:spLocks noGrp="1"/>
          </p:cNvSpPr>
          <p:nvPr>
            <p:ph type="title"/>
          </p:nvPr>
        </p:nvSpPr>
        <p:spPr/>
        <p:txBody>
          <a:bodyPr/>
          <a:lstStyle/>
          <a:p>
            <a:r>
              <a:rPr lang="sv-SE"/>
              <a:t>Klicka här för att ändra mall för rubrikformat</a:t>
            </a:r>
            <a:endParaRPr lang="sv-SE" dirty="0"/>
          </a:p>
        </p:txBody>
      </p:sp>
      <p:sp>
        <p:nvSpPr>
          <p:cNvPr id="3" name="Date Placeholder 2">
            <a:extLst>
              <a:ext uri="{FF2B5EF4-FFF2-40B4-BE49-F238E27FC236}">
                <a16:creationId xmlns:a16="http://schemas.microsoft.com/office/drawing/2014/main" id="{55082EEB-76C9-46A2-8992-24100BBA5F96}"/>
              </a:ext>
            </a:extLst>
          </p:cNvPr>
          <p:cNvSpPr>
            <a:spLocks noGrp="1"/>
          </p:cNvSpPr>
          <p:nvPr>
            <p:ph type="dt" sz="half" idx="10"/>
          </p:nvPr>
        </p:nvSpPr>
        <p:spPr/>
        <p:txBody>
          <a:bodyPr/>
          <a:lstStyle/>
          <a:p>
            <a:fld id="{DC60EFBD-E0CA-9D4E-9724-19DA9E74433A}" type="datetime1">
              <a:rPr lang="sv-SE" smtClean="0"/>
              <a:t>2026-08-14</a:t>
            </a:fld>
            <a:endParaRPr lang="sv-SE"/>
          </a:p>
        </p:txBody>
      </p:sp>
      <p:sp>
        <p:nvSpPr>
          <p:cNvPr id="4" name="Footer Placeholder 3">
            <a:extLst>
              <a:ext uri="{FF2B5EF4-FFF2-40B4-BE49-F238E27FC236}">
                <a16:creationId xmlns:a16="http://schemas.microsoft.com/office/drawing/2014/main" id="{771F3176-8332-460F-839F-8C36305CF839}"/>
              </a:ext>
            </a:extLst>
          </p:cNvPr>
          <p:cNvSpPr>
            <a:spLocks noGrp="1"/>
          </p:cNvSpPr>
          <p:nvPr>
            <p:ph type="ftr" sz="quarter" idx="11"/>
          </p:nvPr>
        </p:nvSpPr>
        <p:spPr/>
        <p:txBody>
          <a:bodyPr/>
          <a:lstStyle/>
          <a:p>
            <a:r>
              <a:rPr lang="sv-SE"/>
              <a:t>LiU PowerPoint-mall</a:t>
            </a:r>
          </a:p>
        </p:txBody>
      </p:sp>
      <p:sp>
        <p:nvSpPr>
          <p:cNvPr id="5" name="Slide Number Placeholder 4">
            <a:extLst>
              <a:ext uri="{FF2B5EF4-FFF2-40B4-BE49-F238E27FC236}">
                <a16:creationId xmlns:a16="http://schemas.microsoft.com/office/drawing/2014/main" id="{470BA3FD-78E6-4451-96E1-12B31AC3BAD8}"/>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9" name="Rak 5">
            <a:extLst>
              <a:ext uri="{FF2B5EF4-FFF2-40B4-BE49-F238E27FC236}">
                <a16:creationId xmlns:a16="http://schemas.microsoft.com/office/drawing/2014/main" id="{95DA7626-B115-4C4F-9B3C-FE5B663044E7}"/>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10" name="Picture 9" descr="Logotype">
            <a:extLst>
              <a:ext uri="{FF2B5EF4-FFF2-40B4-BE49-F238E27FC236}">
                <a16:creationId xmlns:a16="http://schemas.microsoft.com/office/drawing/2014/main" id="{981D80BE-49D3-48FC-AC64-622528B8A1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2198443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96CBC0-C319-4952-8F5C-99292872E293}"/>
              </a:ext>
            </a:extLst>
          </p:cNvPr>
          <p:cNvSpPr>
            <a:spLocks noGrp="1"/>
          </p:cNvSpPr>
          <p:nvPr>
            <p:ph type="dt" sz="half" idx="10"/>
          </p:nvPr>
        </p:nvSpPr>
        <p:spPr/>
        <p:txBody>
          <a:bodyPr/>
          <a:lstStyle/>
          <a:p>
            <a:fld id="{350CEA87-5627-084D-AE08-C5534DC614BD}" type="datetime1">
              <a:rPr lang="sv-SE" smtClean="0"/>
              <a:t>2026-08-14</a:t>
            </a:fld>
            <a:endParaRPr lang="sv-SE"/>
          </a:p>
        </p:txBody>
      </p:sp>
      <p:sp>
        <p:nvSpPr>
          <p:cNvPr id="3" name="Footer Placeholder 2">
            <a:extLst>
              <a:ext uri="{FF2B5EF4-FFF2-40B4-BE49-F238E27FC236}">
                <a16:creationId xmlns:a16="http://schemas.microsoft.com/office/drawing/2014/main" id="{EC66394A-EC6D-4B1F-8267-B06B10136441}"/>
              </a:ext>
            </a:extLst>
          </p:cNvPr>
          <p:cNvSpPr>
            <a:spLocks noGrp="1"/>
          </p:cNvSpPr>
          <p:nvPr>
            <p:ph type="ftr" sz="quarter" idx="11"/>
          </p:nvPr>
        </p:nvSpPr>
        <p:spPr/>
        <p:txBody>
          <a:bodyPr/>
          <a:lstStyle/>
          <a:p>
            <a:r>
              <a:rPr lang="sv-SE"/>
              <a:t>LiU PowerPoint-mall</a:t>
            </a:r>
          </a:p>
        </p:txBody>
      </p:sp>
      <p:sp>
        <p:nvSpPr>
          <p:cNvPr id="4" name="Slide Number Placeholder 3">
            <a:extLst>
              <a:ext uri="{FF2B5EF4-FFF2-40B4-BE49-F238E27FC236}">
                <a16:creationId xmlns:a16="http://schemas.microsoft.com/office/drawing/2014/main" id="{BD7DF935-E895-4D21-A182-6E15EDC728FD}"/>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8" name="Rak 5">
            <a:extLst>
              <a:ext uri="{FF2B5EF4-FFF2-40B4-BE49-F238E27FC236}">
                <a16:creationId xmlns:a16="http://schemas.microsoft.com/office/drawing/2014/main" id="{97E9F04A-B552-451B-920C-ED4546809656}"/>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9" name="Picture 8" descr="Logotype">
            <a:extLst>
              <a:ext uri="{FF2B5EF4-FFF2-40B4-BE49-F238E27FC236}">
                <a16:creationId xmlns:a16="http://schemas.microsoft.com/office/drawing/2014/main" id="{2EB1136A-B5C1-474E-856C-5B6E55AECA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2453934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980A2-67AA-45AE-A4A3-02C24D5D2D10}"/>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endParaRPr lang="sv-SE" dirty="0"/>
          </a:p>
        </p:txBody>
      </p:sp>
      <p:sp>
        <p:nvSpPr>
          <p:cNvPr id="3" name="Content Placeholder 2">
            <a:extLst>
              <a:ext uri="{FF2B5EF4-FFF2-40B4-BE49-F238E27FC236}">
                <a16:creationId xmlns:a16="http://schemas.microsoft.com/office/drawing/2014/main" id="{9B3FC7A9-016D-4F8D-95F8-AE268FFCD56E}"/>
              </a:ext>
            </a:extLst>
          </p:cNvPr>
          <p:cNvSpPr>
            <a:spLocks noGrp="1"/>
          </p:cNvSpPr>
          <p:nvPr>
            <p:ph idx="1"/>
          </p:nvPr>
        </p:nvSpPr>
        <p:spPr>
          <a:xfrm>
            <a:off x="5183188" y="987429"/>
            <a:ext cx="6172200" cy="5092533"/>
          </a:xfrm>
        </p:spPr>
        <p:txBody>
          <a:bodyPr/>
          <a:lstStyle>
            <a:lvl1pPr>
              <a:lnSpc>
                <a:spcPct val="100000"/>
              </a:lnSpc>
              <a:defRPr sz="2800"/>
            </a:lvl1pPr>
            <a:lvl2pPr>
              <a:lnSpc>
                <a:spcPct val="100000"/>
              </a:lnSpc>
              <a:defRPr sz="2400"/>
            </a:lvl2pPr>
            <a:lvl3pPr>
              <a:lnSpc>
                <a:spcPct val="100000"/>
              </a:lnSpc>
              <a:defRPr sz="2000"/>
            </a:lvl3pPr>
            <a:lvl4pPr>
              <a:lnSpc>
                <a:spcPct val="100000"/>
              </a:lnSpc>
              <a:defRPr sz="1800"/>
            </a:lvl4pPr>
            <a:lvl5pPr>
              <a:lnSpc>
                <a:spcPct val="100000"/>
              </a:lnSpc>
              <a:defRPr sz="18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Text Placeholder 3">
            <a:extLst>
              <a:ext uri="{FF2B5EF4-FFF2-40B4-BE49-F238E27FC236}">
                <a16:creationId xmlns:a16="http://schemas.microsoft.com/office/drawing/2014/main" id="{1B9E2521-9433-4ED7-A38E-EB976F0B35CD}"/>
              </a:ext>
            </a:extLst>
          </p:cNvPr>
          <p:cNvSpPr>
            <a:spLocks noGrp="1"/>
          </p:cNvSpPr>
          <p:nvPr>
            <p:ph type="body" sz="half" idx="2"/>
          </p:nvPr>
        </p:nvSpPr>
        <p:spPr>
          <a:xfrm>
            <a:off x="839788" y="2057402"/>
            <a:ext cx="3932237" cy="4022563"/>
          </a:xfrm>
        </p:spPr>
        <p:txBody>
          <a:bodyPr/>
          <a:lstStyle>
            <a:lvl1pPr marL="0" indent="0">
              <a:lnSpc>
                <a:spcPct val="100000"/>
              </a:lnSpc>
              <a:buNone/>
              <a:defRPr sz="1600"/>
            </a:lvl1pPr>
            <a:lvl2pPr marL="457167" indent="0">
              <a:buNone/>
              <a:defRPr sz="1400"/>
            </a:lvl2pPr>
            <a:lvl3pPr marL="914332" indent="0">
              <a:buNone/>
              <a:defRPr sz="1200"/>
            </a:lvl3pPr>
            <a:lvl4pPr marL="1371498" indent="0">
              <a:buNone/>
              <a:defRPr sz="1000"/>
            </a:lvl4pPr>
            <a:lvl5pPr marL="1828664" indent="0">
              <a:buNone/>
              <a:defRPr sz="1000"/>
            </a:lvl5pPr>
            <a:lvl6pPr marL="2285830" indent="0">
              <a:buNone/>
              <a:defRPr sz="1000"/>
            </a:lvl6pPr>
            <a:lvl7pPr marL="2742994" indent="0">
              <a:buNone/>
              <a:defRPr sz="1000"/>
            </a:lvl7pPr>
            <a:lvl8pPr marL="3200160" indent="0">
              <a:buNone/>
              <a:defRPr sz="1000"/>
            </a:lvl8pPr>
            <a:lvl9pPr marL="3657327" indent="0">
              <a:buNone/>
              <a:defRPr sz="1000"/>
            </a:lvl9pPr>
          </a:lstStyle>
          <a:p>
            <a:pPr lvl="0"/>
            <a:r>
              <a:rPr lang="sv-SE"/>
              <a:t>Klicka här för att ändra format på bakgrundstexten</a:t>
            </a:r>
          </a:p>
        </p:txBody>
      </p:sp>
      <p:sp>
        <p:nvSpPr>
          <p:cNvPr id="5" name="Date Placeholder 4">
            <a:extLst>
              <a:ext uri="{FF2B5EF4-FFF2-40B4-BE49-F238E27FC236}">
                <a16:creationId xmlns:a16="http://schemas.microsoft.com/office/drawing/2014/main" id="{3ADAEBBB-5F59-4CE5-8F95-88A1C1885396}"/>
              </a:ext>
            </a:extLst>
          </p:cNvPr>
          <p:cNvSpPr>
            <a:spLocks noGrp="1"/>
          </p:cNvSpPr>
          <p:nvPr>
            <p:ph type="dt" sz="half" idx="10"/>
          </p:nvPr>
        </p:nvSpPr>
        <p:spPr/>
        <p:txBody>
          <a:bodyPr/>
          <a:lstStyle/>
          <a:p>
            <a:fld id="{87AB5AB5-DF39-3E46-90CF-6EF276B06A93}" type="datetime1">
              <a:rPr lang="sv-SE" smtClean="0"/>
              <a:t>2026-08-14</a:t>
            </a:fld>
            <a:endParaRPr lang="sv-SE"/>
          </a:p>
        </p:txBody>
      </p:sp>
      <p:sp>
        <p:nvSpPr>
          <p:cNvPr id="6" name="Footer Placeholder 5">
            <a:extLst>
              <a:ext uri="{FF2B5EF4-FFF2-40B4-BE49-F238E27FC236}">
                <a16:creationId xmlns:a16="http://schemas.microsoft.com/office/drawing/2014/main" id="{052D4F3F-4FD6-423B-8630-8675366330DD}"/>
              </a:ext>
            </a:extLst>
          </p:cNvPr>
          <p:cNvSpPr>
            <a:spLocks noGrp="1"/>
          </p:cNvSpPr>
          <p:nvPr>
            <p:ph type="ftr" sz="quarter" idx="11"/>
          </p:nvPr>
        </p:nvSpPr>
        <p:spPr/>
        <p:txBody>
          <a:bodyPr/>
          <a:lstStyle/>
          <a:p>
            <a:r>
              <a:rPr lang="sv-SE"/>
              <a:t>LiU PowerPoint-mall</a:t>
            </a:r>
          </a:p>
        </p:txBody>
      </p:sp>
      <p:sp>
        <p:nvSpPr>
          <p:cNvPr id="7" name="Slide Number Placeholder 6">
            <a:extLst>
              <a:ext uri="{FF2B5EF4-FFF2-40B4-BE49-F238E27FC236}">
                <a16:creationId xmlns:a16="http://schemas.microsoft.com/office/drawing/2014/main" id="{BFE6012F-A692-4BBB-B0E2-A40D6C39170B}"/>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26" name="Rak 5">
            <a:extLst>
              <a:ext uri="{FF2B5EF4-FFF2-40B4-BE49-F238E27FC236}">
                <a16:creationId xmlns:a16="http://schemas.microsoft.com/office/drawing/2014/main" id="{125440BF-FF8E-4F55-AC91-862AB2B62D8D}"/>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27" name="Picture 26" descr="Logotype">
            <a:extLst>
              <a:ext uri="{FF2B5EF4-FFF2-40B4-BE49-F238E27FC236}">
                <a16:creationId xmlns:a16="http://schemas.microsoft.com/office/drawing/2014/main" id="{D90BB542-B2DE-4722-88B8-0ED2E3A963B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420427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48F90-6F0B-4082-A03A-25C0D0EEE64B}"/>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endParaRPr lang="sv-SE" dirty="0"/>
          </a:p>
        </p:txBody>
      </p:sp>
      <p:sp>
        <p:nvSpPr>
          <p:cNvPr id="3" name="Picture Placeholder 2">
            <a:extLst>
              <a:ext uri="{FF2B5EF4-FFF2-40B4-BE49-F238E27FC236}">
                <a16:creationId xmlns:a16="http://schemas.microsoft.com/office/drawing/2014/main" id="{1BBE1322-944E-410B-A503-071D16B244F1}"/>
              </a:ext>
            </a:extLst>
          </p:cNvPr>
          <p:cNvSpPr>
            <a:spLocks noGrp="1"/>
          </p:cNvSpPr>
          <p:nvPr>
            <p:ph type="pic" idx="1"/>
          </p:nvPr>
        </p:nvSpPr>
        <p:spPr>
          <a:xfrm>
            <a:off x="5183188" y="987429"/>
            <a:ext cx="6172200" cy="5092533"/>
          </a:xfrm>
        </p:spPr>
        <p:txBody>
          <a:bodyPr>
            <a:normAutofit/>
          </a:bodyPr>
          <a:lstStyle>
            <a:lvl1pPr marL="0" indent="0">
              <a:buNone/>
              <a:defRPr sz="2800"/>
            </a:lvl1pPr>
            <a:lvl2pPr marL="457167" indent="0">
              <a:buNone/>
              <a:defRPr sz="2800"/>
            </a:lvl2pPr>
            <a:lvl3pPr marL="914332" indent="0">
              <a:buNone/>
              <a:defRPr sz="2400"/>
            </a:lvl3pPr>
            <a:lvl4pPr marL="1371498" indent="0">
              <a:buNone/>
              <a:defRPr sz="2000"/>
            </a:lvl4pPr>
            <a:lvl5pPr marL="1828664" indent="0">
              <a:buNone/>
              <a:defRPr sz="2000"/>
            </a:lvl5pPr>
            <a:lvl6pPr marL="2285830" indent="0">
              <a:buNone/>
              <a:defRPr sz="2000"/>
            </a:lvl6pPr>
            <a:lvl7pPr marL="2742994" indent="0">
              <a:buNone/>
              <a:defRPr sz="2000"/>
            </a:lvl7pPr>
            <a:lvl8pPr marL="3200160" indent="0">
              <a:buNone/>
              <a:defRPr sz="2000"/>
            </a:lvl8pPr>
            <a:lvl9pPr marL="3657327" indent="0">
              <a:buNone/>
              <a:defRPr sz="2000"/>
            </a:lvl9pPr>
          </a:lstStyle>
          <a:p>
            <a:r>
              <a:rPr lang="sv-SE"/>
              <a:t>Klicka på ikonen för att lägga till en bild</a:t>
            </a:r>
            <a:endParaRPr lang="sv-SE" dirty="0"/>
          </a:p>
        </p:txBody>
      </p:sp>
      <p:sp>
        <p:nvSpPr>
          <p:cNvPr id="4" name="Text Placeholder 3">
            <a:extLst>
              <a:ext uri="{FF2B5EF4-FFF2-40B4-BE49-F238E27FC236}">
                <a16:creationId xmlns:a16="http://schemas.microsoft.com/office/drawing/2014/main" id="{D396F69F-E2CD-4CAC-B28E-04F7F59CDF7B}"/>
              </a:ext>
            </a:extLst>
          </p:cNvPr>
          <p:cNvSpPr>
            <a:spLocks noGrp="1"/>
          </p:cNvSpPr>
          <p:nvPr>
            <p:ph type="body" sz="half" idx="2"/>
          </p:nvPr>
        </p:nvSpPr>
        <p:spPr>
          <a:xfrm>
            <a:off x="839788" y="2057402"/>
            <a:ext cx="3932237" cy="4022563"/>
          </a:xfrm>
        </p:spPr>
        <p:txBody>
          <a:bodyPr/>
          <a:lstStyle>
            <a:lvl1pPr marL="0" indent="0">
              <a:lnSpc>
                <a:spcPct val="100000"/>
              </a:lnSpc>
              <a:buNone/>
              <a:defRPr sz="1600"/>
            </a:lvl1pPr>
            <a:lvl2pPr marL="457167" indent="0">
              <a:buNone/>
              <a:defRPr sz="1400"/>
            </a:lvl2pPr>
            <a:lvl3pPr marL="914332" indent="0">
              <a:buNone/>
              <a:defRPr sz="1200"/>
            </a:lvl3pPr>
            <a:lvl4pPr marL="1371498" indent="0">
              <a:buNone/>
              <a:defRPr sz="1000"/>
            </a:lvl4pPr>
            <a:lvl5pPr marL="1828664" indent="0">
              <a:buNone/>
              <a:defRPr sz="1000"/>
            </a:lvl5pPr>
            <a:lvl6pPr marL="2285830" indent="0">
              <a:buNone/>
              <a:defRPr sz="1000"/>
            </a:lvl6pPr>
            <a:lvl7pPr marL="2742994" indent="0">
              <a:buNone/>
              <a:defRPr sz="1000"/>
            </a:lvl7pPr>
            <a:lvl8pPr marL="3200160" indent="0">
              <a:buNone/>
              <a:defRPr sz="1000"/>
            </a:lvl8pPr>
            <a:lvl9pPr marL="3657327" indent="0">
              <a:buNone/>
              <a:defRPr sz="1000"/>
            </a:lvl9pPr>
          </a:lstStyle>
          <a:p>
            <a:pPr lvl="0"/>
            <a:r>
              <a:rPr lang="sv-SE"/>
              <a:t>Klicka här för att ändra format på bakgrundstexten</a:t>
            </a:r>
          </a:p>
        </p:txBody>
      </p:sp>
      <p:sp>
        <p:nvSpPr>
          <p:cNvPr id="5" name="Date Placeholder 4">
            <a:extLst>
              <a:ext uri="{FF2B5EF4-FFF2-40B4-BE49-F238E27FC236}">
                <a16:creationId xmlns:a16="http://schemas.microsoft.com/office/drawing/2014/main" id="{D0D6119C-D6E1-438D-B01E-CF6E63D023A2}"/>
              </a:ext>
            </a:extLst>
          </p:cNvPr>
          <p:cNvSpPr>
            <a:spLocks noGrp="1"/>
          </p:cNvSpPr>
          <p:nvPr>
            <p:ph type="dt" sz="half" idx="10"/>
          </p:nvPr>
        </p:nvSpPr>
        <p:spPr/>
        <p:txBody>
          <a:bodyPr/>
          <a:lstStyle/>
          <a:p>
            <a:fld id="{F12634F6-C518-8447-9BCD-875F25BBAC2E}" type="datetime1">
              <a:rPr lang="sv-SE" smtClean="0"/>
              <a:t>2026-08-14</a:t>
            </a:fld>
            <a:endParaRPr lang="sv-SE"/>
          </a:p>
        </p:txBody>
      </p:sp>
      <p:sp>
        <p:nvSpPr>
          <p:cNvPr id="6" name="Footer Placeholder 5">
            <a:extLst>
              <a:ext uri="{FF2B5EF4-FFF2-40B4-BE49-F238E27FC236}">
                <a16:creationId xmlns:a16="http://schemas.microsoft.com/office/drawing/2014/main" id="{F0D2FECA-0FDF-4E93-B1B1-6CF623CF2A1B}"/>
              </a:ext>
            </a:extLst>
          </p:cNvPr>
          <p:cNvSpPr>
            <a:spLocks noGrp="1"/>
          </p:cNvSpPr>
          <p:nvPr>
            <p:ph type="ftr" sz="quarter" idx="11"/>
          </p:nvPr>
        </p:nvSpPr>
        <p:spPr/>
        <p:txBody>
          <a:bodyPr/>
          <a:lstStyle/>
          <a:p>
            <a:r>
              <a:rPr lang="sv-SE"/>
              <a:t>LiU PowerPoint-mall</a:t>
            </a:r>
          </a:p>
        </p:txBody>
      </p:sp>
      <p:sp>
        <p:nvSpPr>
          <p:cNvPr id="7" name="Slide Number Placeholder 6">
            <a:extLst>
              <a:ext uri="{FF2B5EF4-FFF2-40B4-BE49-F238E27FC236}">
                <a16:creationId xmlns:a16="http://schemas.microsoft.com/office/drawing/2014/main" id="{86155D90-D9E3-425D-B3DC-406845F9C0F6}"/>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8" name="Rak 5">
            <a:extLst>
              <a:ext uri="{FF2B5EF4-FFF2-40B4-BE49-F238E27FC236}">
                <a16:creationId xmlns:a16="http://schemas.microsoft.com/office/drawing/2014/main" id="{65E233A8-C457-415A-B25B-AC4916975090}"/>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9" name="Picture 8" descr="Logotype">
            <a:extLst>
              <a:ext uri="{FF2B5EF4-FFF2-40B4-BE49-F238E27FC236}">
                <a16:creationId xmlns:a16="http://schemas.microsoft.com/office/drawing/2014/main" id="{C1102840-461E-4176-9749-A28A0655AFC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13764772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37040-A9FD-4D9F-927E-3D89FFE81C35}"/>
              </a:ext>
            </a:extLst>
          </p:cNvPr>
          <p:cNvSpPr>
            <a:spLocks noGrp="1"/>
          </p:cNvSpPr>
          <p:nvPr>
            <p:ph type="title"/>
          </p:nvPr>
        </p:nvSpPr>
        <p:spPr/>
        <p:txBody>
          <a:bodyPr/>
          <a:lstStyle/>
          <a:p>
            <a:r>
              <a:rPr lang="sv-SE"/>
              <a:t>Klicka här för att ändra mall för rubrikformat</a:t>
            </a:r>
            <a:endParaRPr lang="sv-SE" dirty="0"/>
          </a:p>
        </p:txBody>
      </p:sp>
      <p:sp>
        <p:nvSpPr>
          <p:cNvPr id="3" name="Vertical Text Placeholder 2">
            <a:extLst>
              <a:ext uri="{FF2B5EF4-FFF2-40B4-BE49-F238E27FC236}">
                <a16:creationId xmlns:a16="http://schemas.microsoft.com/office/drawing/2014/main" id="{303F4497-9EDB-4DEA-8405-69C17F3ABC86}"/>
              </a:ext>
            </a:extLst>
          </p:cNvPr>
          <p:cNvSpPr>
            <a:spLocks noGrp="1"/>
          </p:cNvSpPr>
          <p:nvPr>
            <p:ph type="body" orient="vert" idx="1"/>
          </p:nvPr>
        </p:nvSpPr>
        <p:spPr/>
        <p:txBody>
          <a:bodyPr vert="eaVert"/>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Date Placeholder 3">
            <a:extLst>
              <a:ext uri="{FF2B5EF4-FFF2-40B4-BE49-F238E27FC236}">
                <a16:creationId xmlns:a16="http://schemas.microsoft.com/office/drawing/2014/main" id="{E02985C7-46FC-4066-B9D3-B0D0DB8037A9}"/>
              </a:ext>
            </a:extLst>
          </p:cNvPr>
          <p:cNvSpPr>
            <a:spLocks noGrp="1"/>
          </p:cNvSpPr>
          <p:nvPr>
            <p:ph type="dt" sz="half" idx="10"/>
          </p:nvPr>
        </p:nvSpPr>
        <p:spPr/>
        <p:txBody>
          <a:bodyPr/>
          <a:lstStyle/>
          <a:p>
            <a:fld id="{2517F516-837E-3C40-BC80-453250E5C1D6}" type="datetime1">
              <a:rPr lang="sv-SE" smtClean="0"/>
              <a:t>2026-08-14</a:t>
            </a:fld>
            <a:endParaRPr lang="sv-SE"/>
          </a:p>
        </p:txBody>
      </p:sp>
      <p:sp>
        <p:nvSpPr>
          <p:cNvPr id="5" name="Footer Placeholder 4">
            <a:extLst>
              <a:ext uri="{FF2B5EF4-FFF2-40B4-BE49-F238E27FC236}">
                <a16:creationId xmlns:a16="http://schemas.microsoft.com/office/drawing/2014/main" id="{CCD83B8B-54A4-4A15-BB63-FCDC3A44F50E}"/>
              </a:ext>
            </a:extLst>
          </p:cNvPr>
          <p:cNvSpPr>
            <a:spLocks noGrp="1"/>
          </p:cNvSpPr>
          <p:nvPr>
            <p:ph type="ftr" sz="quarter" idx="11"/>
          </p:nvPr>
        </p:nvSpPr>
        <p:spPr/>
        <p:txBody>
          <a:bodyPr/>
          <a:lstStyle/>
          <a:p>
            <a:r>
              <a:rPr lang="sv-SE"/>
              <a:t>LiU PowerPoint-mall</a:t>
            </a:r>
          </a:p>
        </p:txBody>
      </p:sp>
      <p:sp>
        <p:nvSpPr>
          <p:cNvPr id="6" name="Slide Number Placeholder 5">
            <a:extLst>
              <a:ext uri="{FF2B5EF4-FFF2-40B4-BE49-F238E27FC236}">
                <a16:creationId xmlns:a16="http://schemas.microsoft.com/office/drawing/2014/main" id="{18F9CEAC-1427-4BEA-8982-30CAE04DC3CA}"/>
              </a:ext>
            </a:extLst>
          </p:cNvPr>
          <p:cNvSpPr>
            <a:spLocks noGrp="1"/>
          </p:cNvSpPr>
          <p:nvPr>
            <p:ph type="sldNum" sz="quarter" idx="12"/>
          </p:nvPr>
        </p:nvSpPr>
        <p:spPr/>
        <p:txBody>
          <a:bodyPr/>
          <a:lstStyle/>
          <a:p>
            <a:fld id="{1D05C8B6-EC5E-42D9-8D75-1E05D6428564}" type="slidenum">
              <a:rPr lang="sv-SE" smtClean="0"/>
              <a:t>‹#›</a:t>
            </a:fld>
            <a:endParaRPr lang="sv-SE"/>
          </a:p>
        </p:txBody>
      </p:sp>
    </p:spTree>
    <p:extLst>
      <p:ext uri="{BB962C8B-B14F-4D97-AF65-F5344CB8AC3E}">
        <p14:creationId xmlns:p14="http://schemas.microsoft.com/office/powerpoint/2010/main" val="3377098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AB31E45-D6F3-4F73-BEDF-5BEDAFC5A51E}"/>
              </a:ext>
            </a:extLst>
          </p:cNvPr>
          <p:cNvSpPr>
            <a:spLocks noGrp="1"/>
          </p:cNvSpPr>
          <p:nvPr>
            <p:ph type="title" orient="vert"/>
          </p:nvPr>
        </p:nvSpPr>
        <p:spPr>
          <a:xfrm>
            <a:off x="8724902" y="365125"/>
            <a:ext cx="2628900" cy="5811838"/>
          </a:xfrm>
        </p:spPr>
        <p:txBody>
          <a:bodyPr vert="eaVert"/>
          <a:lstStyle/>
          <a:p>
            <a:r>
              <a:rPr lang="sv-SE"/>
              <a:t>Klicka här för att ändra mall för rubrikformat</a:t>
            </a:r>
          </a:p>
        </p:txBody>
      </p:sp>
      <p:sp>
        <p:nvSpPr>
          <p:cNvPr id="3" name="Vertical Text Placeholder 2">
            <a:extLst>
              <a:ext uri="{FF2B5EF4-FFF2-40B4-BE49-F238E27FC236}">
                <a16:creationId xmlns:a16="http://schemas.microsoft.com/office/drawing/2014/main" id="{237266AE-17DB-428F-A2F6-8D0CA1386FDC}"/>
              </a:ext>
            </a:extLst>
          </p:cNvPr>
          <p:cNvSpPr>
            <a:spLocks noGrp="1"/>
          </p:cNvSpPr>
          <p:nvPr>
            <p:ph type="body" orient="vert" idx="1"/>
          </p:nvPr>
        </p:nvSpPr>
        <p:spPr>
          <a:xfrm>
            <a:off x="838203" y="365125"/>
            <a:ext cx="7734300" cy="5811838"/>
          </a:xfrm>
        </p:spPr>
        <p:txBody>
          <a:bodyPr vert="eaVert"/>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Date Placeholder 3">
            <a:extLst>
              <a:ext uri="{FF2B5EF4-FFF2-40B4-BE49-F238E27FC236}">
                <a16:creationId xmlns:a16="http://schemas.microsoft.com/office/drawing/2014/main" id="{AEF4654A-FDE6-4601-9D75-FA956B136DD2}"/>
              </a:ext>
            </a:extLst>
          </p:cNvPr>
          <p:cNvSpPr>
            <a:spLocks noGrp="1"/>
          </p:cNvSpPr>
          <p:nvPr>
            <p:ph type="dt" sz="half" idx="10"/>
          </p:nvPr>
        </p:nvSpPr>
        <p:spPr>
          <a:xfrm rot="5400000">
            <a:off x="11103000" y="5049000"/>
            <a:ext cx="1818000" cy="360000"/>
          </a:xfrm>
        </p:spPr>
        <p:txBody>
          <a:bodyPr/>
          <a:lstStyle/>
          <a:p>
            <a:fld id="{EE4A903A-F2D3-A242-8BFD-1882D26C2CAA}" type="datetime1">
              <a:rPr lang="sv-SE" smtClean="0"/>
              <a:t>2026-08-14</a:t>
            </a:fld>
            <a:endParaRPr lang="sv-SE"/>
          </a:p>
        </p:txBody>
      </p:sp>
      <p:sp>
        <p:nvSpPr>
          <p:cNvPr id="5" name="Footer Placeholder 4">
            <a:extLst>
              <a:ext uri="{FF2B5EF4-FFF2-40B4-BE49-F238E27FC236}">
                <a16:creationId xmlns:a16="http://schemas.microsoft.com/office/drawing/2014/main" id="{74C8F030-2FCB-40E4-B64D-2629C80F11C6}"/>
              </a:ext>
            </a:extLst>
          </p:cNvPr>
          <p:cNvSpPr>
            <a:spLocks noGrp="1"/>
          </p:cNvSpPr>
          <p:nvPr>
            <p:ph type="ftr" sz="quarter" idx="11"/>
          </p:nvPr>
        </p:nvSpPr>
        <p:spPr>
          <a:xfrm rot="5400000">
            <a:off x="9852000" y="1980000"/>
            <a:ext cx="4320000" cy="360000"/>
          </a:xfrm>
        </p:spPr>
        <p:txBody>
          <a:bodyPr lIns="180000"/>
          <a:lstStyle/>
          <a:p>
            <a:r>
              <a:rPr lang="sv-SE"/>
              <a:t>LiU PowerPoint-mall</a:t>
            </a:r>
          </a:p>
        </p:txBody>
      </p:sp>
      <p:sp>
        <p:nvSpPr>
          <p:cNvPr id="6" name="Slide Number Placeholder 5">
            <a:extLst>
              <a:ext uri="{FF2B5EF4-FFF2-40B4-BE49-F238E27FC236}">
                <a16:creationId xmlns:a16="http://schemas.microsoft.com/office/drawing/2014/main" id="{906C8C35-D10B-42B0-92F4-58D676FE1049}"/>
              </a:ext>
            </a:extLst>
          </p:cNvPr>
          <p:cNvSpPr>
            <a:spLocks noGrp="1"/>
          </p:cNvSpPr>
          <p:nvPr>
            <p:ph type="sldNum" sz="quarter" idx="12"/>
          </p:nvPr>
        </p:nvSpPr>
        <p:spPr>
          <a:xfrm rot="5400000">
            <a:off x="11652000" y="6318000"/>
            <a:ext cx="720000" cy="360000"/>
          </a:xfrm>
        </p:spPr>
        <p:txBody>
          <a:bodyPr rIns="180000"/>
          <a:lstStyle/>
          <a:p>
            <a:fld id="{1D05C8B6-EC5E-42D9-8D75-1E05D6428564}" type="slidenum">
              <a:rPr lang="sv-SE" smtClean="0"/>
              <a:t>‹#›</a:t>
            </a:fld>
            <a:endParaRPr lang="sv-SE"/>
          </a:p>
        </p:txBody>
      </p:sp>
    </p:spTree>
    <p:extLst>
      <p:ext uri="{BB962C8B-B14F-4D97-AF65-F5344CB8AC3E}">
        <p14:creationId xmlns:p14="http://schemas.microsoft.com/office/powerpoint/2010/main" val="6661388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DC8CC-6DA1-44E1-AA32-45B9D76EB5A8}"/>
              </a:ext>
            </a:extLst>
          </p:cNvPr>
          <p:cNvSpPr>
            <a:spLocks noGrp="1"/>
          </p:cNvSpPr>
          <p:nvPr>
            <p:ph type="ctrTitle"/>
          </p:nvPr>
        </p:nvSpPr>
        <p:spPr>
          <a:xfrm>
            <a:off x="1524000" y="1122373"/>
            <a:ext cx="9144000" cy="2306637"/>
          </a:xfrm>
        </p:spPr>
        <p:txBody>
          <a:bodyPr anchor="b">
            <a:normAutofit/>
          </a:bodyPr>
          <a:lstStyle>
            <a:lvl1pPr algn="l">
              <a:defRPr sz="6000"/>
            </a:lvl1pPr>
          </a:lstStyle>
          <a:p>
            <a:r>
              <a:rPr lang="en-US"/>
              <a:t>Click to edit Master title style</a:t>
            </a:r>
            <a:endParaRPr lang="sv-SE" dirty="0"/>
          </a:p>
        </p:txBody>
      </p:sp>
      <p:sp>
        <p:nvSpPr>
          <p:cNvPr id="3" name="Subtitle 2">
            <a:extLst>
              <a:ext uri="{FF2B5EF4-FFF2-40B4-BE49-F238E27FC236}">
                <a16:creationId xmlns:a16="http://schemas.microsoft.com/office/drawing/2014/main" id="{203186BF-7340-4334-86FF-20FAAF566CBC}"/>
              </a:ext>
            </a:extLst>
          </p:cNvPr>
          <p:cNvSpPr>
            <a:spLocks noGrp="1"/>
          </p:cNvSpPr>
          <p:nvPr>
            <p:ph type="subTitle" idx="1"/>
          </p:nvPr>
        </p:nvSpPr>
        <p:spPr>
          <a:xfrm>
            <a:off x="1524000" y="3502810"/>
            <a:ext cx="9144000" cy="1828801"/>
          </a:xfrm>
        </p:spPr>
        <p:txBody>
          <a:bodyPr>
            <a:noAutofit/>
          </a:bodyPr>
          <a:lstStyle>
            <a:lvl1pPr marL="0" indent="0" algn="l">
              <a:buNone/>
              <a:defRPr sz="2400">
                <a:latin typeface="+mj-lt"/>
              </a:defRPr>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en-US" dirty="0"/>
              <a:t>Click to edit Master subtitle style</a:t>
            </a:r>
            <a:endParaRPr lang="sv-SE" dirty="0"/>
          </a:p>
        </p:txBody>
      </p:sp>
      <p:pic>
        <p:nvPicPr>
          <p:cNvPr id="10" name="Picture 9" descr="Logotype">
            <a:extLst>
              <a:ext uri="{FF2B5EF4-FFF2-40B4-BE49-F238E27FC236}">
                <a16:creationId xmlns:a16="http://schemas.microsoft.com/office/drawing/2014/main" id="{44593C68-7ABA-4D9B-BC13-C4AC7ACB96CD}"/>
              </a:ext>
            </a:extLst>
          </p:cNvPr>
          <p:cNvPicPr preferRelativeResize="0">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8" y="5612106"/>
            <a:ext cx="3375001" cy="1193349"/>
          </a:xfrm>
          <a:prstGeom prst="rect">
            <a:avLst/>
          </a:prstGeom>
        </p:spPr>
      </p:pic>
    </p:spTree>
    <p:extLst>
      <p:ext uri="{BB962C8B-B14F-4D97-AF65-F5344CB8AC3E}">
        <p14:creationId xmlns:p14="http://schemas.microsoft.com/office/powerpoint/2010/main" val="32213358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Avsluts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DC8CC-6DA1-44E1-AA32-45B9D76EB5A8}"/>
              </a:ext>
            </a:extLst>
          </p:cNvPr>
          <p:cNvSpPr>
            <a:spLocks noGrp="1"/>
          </p:cNvSpPr>
          <p:nvPr>
            <p:ph type="ctrTitle"/>
          </p:nvPr>
        </p:nvSpPr>
        <p:spPr>
          <a:xfrm>
            <a:off x="1524000" y="1122373"/>
            <a:ext cx="9144000" cy="2306637"/>
          </a:xfrm>
        </p:spPr>
        <p:txBody>
          <a:bodyPr anchor="b">
            <a:normAutofit/>
          </a:bodyPr>
          <a:lstStyle>
            <a:lvl1pPr algn="ctr">
              <a:defRPr sz="2400"/>
            </a:lvl1pPr>
          </a:lstStyle>
          <a:p>
            <a:r>
              <a:rPr lang="en-US"/>
              <a:t>Click to edit Master title style</a:t>
            </a:r>
            <a:endParaRPr lang="sv-SE" dirty="0"/>
          </a:p>
        </p:txBody>
      </p:sp>
      <p:sp>
        <p:nvSpPr>
          <p:cNvPr id="3" name="Subtitle 2">
            <a:extLst>
              <a:ext uri="{FF2B5EF4-FFF2-40B4-BE49-F238E27FC236}">
                <a16:creationId xmlns:a16="http://schemas.microsoft.com/office/drawing/2014/main" id="{203186BF-7340-4334-86FF-20FAAF566CBC}"/>
              </a:ext>
            </a:extLst>
          </p:cNvPr>
          <p:cNvSpPr>
            <a:spLocks noGrp="1"/>
          </p:cNvSpPr>
          <p:nvPr>
            <p:ph type="subTitle" idx="1"/>
          </p:nvPr>
        </p:nvSpPr>
        <p:spPr>
          <a:xfrm>
            <a:off x="1524000" y="3502800"/>
            <a:ext cx="9144000" cy="1828800"/>
          </a:xfrm>
        </p:spPr>
        <p:txBody>
          <a:bodyPr>
            <a:noAutofit/>
          </a:bodyPr>
          <a:lstStyle>
            <a:lvl1pPr marL="0" indent="0" algn="ctr">
              <a:buNone/>
              <a:defRPr sz="6000">
                <a:latin typeface="+mj-lt"/>
              </a:defRPr>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en-US"/>
              <a:t>Click to edit Master subtitle style</a:t>
            </a:r>
            <a:endParaRPr lang="sv-SE" dirty="0"/>
          </a:p>
        </p:txBody>
      </p:sp>
      <p:pic>
        <p:nvPicPr>
          <p:cNvPr id="10" name="Picture 9" descr="Logotype">
            <a:extLst>
              <a:ext uri="{FF2B5EF4-FFF2-40B4-BE49-F238E27FC236}">
                <a16:creationId xmlns:a16="http://schemas.microsoft.com/office/drawing/2014/main" id="{AD5F49A3-8486-4AE6-8EA6-90C3CC568910}"/>
              </a:ext>
            </a:extLst>
          </p:cNvPr>
          <p:cNvPicPr preferRelativeResize="0">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8" y="5612106"/>
            <a:ext cx="3375001" cy="1193349"/>
          </a:xfrm>
          <a:prstGeom prst="rect">
            <a:avLst/>
          </a:prstGeom>
        </p:spPr>
      </p:pic>
    </p:spTree>
    <p:extLst>
      <p:ext uri="{BB962C8B-B14F-4D97-AF65-F5344CB8AC3E}">
        <p14:creationId xmlns:p14="http://schemas.microsoft.com/office/powerpoint/2010/main" val="39254943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75322-5373-499E-AF2D-2170CC9A00DC}"/>
              </a:ext>
            </a:extLst>
          </p:cNvPr>
          <p:cNvSpPr>
            <a:spLocks noGrp="1"/>
          </p:cNvSpPr>
          <p:nvPr>
            <p:ph type="title"/>
          </p:nvPr>
        </p:nvSpPr>
        <p:spPr>
          <a:xfrm>
            <a:off x="831851" y="1519242"/>
            <a:ext cx="10515600" cy="1909758"/>
          </a:xfrm>
        </p:spPr>
        <p:txBody>
          <a:bodyPr anchor="b">
            <a:normAutofit/>
          </a:bodyPr>
          <a:lstStyle>
            <a:lvl1pPr>
              <a:defRPr sz="3600"/>
            </a:lvl1p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80AD21B-931A-4064-8D73-165D96D916F3}"/>
              </a:ext>
            </a:extLst>
          </p:cNvPr>
          <p:cNvSpPr>
            <a:spLocks noGrp="1"/>
          </p:cNvSpPr>
          <p:nvPr>
            <p:ph type="body" idx="1"/>
          </p:nvPr>
        </p:nvSpPr>
        <p:spPr>
          <a:xfrm>
            <a:off x="831851" y="3502800"/>
            <a:ext cx="10515600" cy="2628000"/>
          </a:xfrm>
        </p:spPr>
        <p:txBody>
          <a:bodyPr/>
          <a:lstStyle>
            <a:lvl1pPr marL="0" indent="0">
              <a:lnSpc>
                <a:spcPct val="100000"/>
              </a:lnSpc>
              <a:buNone/>
              <a:defRPr sz="2400">
                <a:solidFill>
                  <a:schemeClr val="tx1"/>
                </a:solidFill>
              </a:defRPr>
            </a:lvl1pPr>
            <a:lvl2pPr marL="457167" indent="0">
              <a:buNone/>
              <a:defRPr sz="2000">
                <a:solidFill>
                  <a:schemeClr val="tx1">
                    <a:tint val="75000"/>
                  </a:schemeClr>
                </a:solidFill>
              </a:defRPr>
            </a:lvl2pPr>
            <a:lvl3pPr marL="914332" indent="0">
              <a:buNone/>
              <a:defRPr sz="1800">
                <a:solidFill>
                  <a:schemeClr val="tx1">
                    <a:tint val="75000"/>
                  </a:schemeClr>
                </a:solidFill>
              </a:defRPr>
            </a:lvl3pPr>
            <a:lvl4pPr marL="1371498" indent="0">
              <a:buNone/>
              <a:defRPr sz="1600">
                <a:solidFill>
                  <a:schemeClr val="tx1">
                    <a:tint val="75000"/>
                  </a:schemeClr>
                </a:solidFill>
              </a:defRPr>
            </a:lvl4pPr>
            <a:lvl5pPr marL="1828664" indent="0">
              <a:buNone/>
              <a:defRPr sz="1600">
                <a:solidFill>
                  <a:schemeClr val="tx1">
                    <a:tint val="75000"/>
                  </a:schemeClr>
                </a:solidFill>
              </a:defRPr>
            </a:lvl5pPr>
            <a:lvl6pPr marL="2285830" indent="0">
              <a:buNone/>
              <a:defRPr sz="1600">
                <a:solidFill>
                  <a:schemeClr val="tx1">
                    <a:tint val="75000"/>
                  </a:schemeClr>
                </a:solidFill>
              </a:defRPr>
            </a:lvl6pPr>
            <a:lvl7pPr marL="2742994" indent="0">
              <a:buNone/>
              <a:defRPr sz="1600">
                <a:solidFill>
                  <a:schemeClr val="tx1">
                    <a:tint val="75000"/>
                  </a:schemeClr>
                </a:solidFill>
              </a:defRPr>
            </a:lvl7pPr>
            <a:lvl8pPr marL="3200160" indent="0">
              <a:buNone/>
              <a:defRPr sz="1600">
                <a:solidFill>
                  <a:schemeClr val="tx1">
                    <a:tint val="75000"/>
                  </a:schemeClr>
                </a:solidFill>
              </a:defRPr>
            </a:lvl8pPr>
            <a:lvl9pPr marL="3657327"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BD9D274-9D58-4C59-BF24-08319E8A8277}"/>
              </a:ext>
            </a:extLst>
          </p:cNvPr>
          <p:cNvSpPr>
            <a:spLocks noGrp="1"/>
          </p:cNvSpPr>
          <p:nvPr>
            <p:ph type="dt" sz="half" idx="10"/>
          </p:nvPr>
        </p:nvSpPr>
        <p:spPr/>
        <p:txBody>
          <a:bodyPr/>
          <a:lstStyle/>
          <a:p>
            <a:fld id="{CF6A1DFB-0456-1647-A9DA-AC5AC7141480}" type="datetime1">
              <a:rPr lang="sv-SE" smtClean="0"/>
              <a:t>2026-08-14</a:t>
            </a:fld>
            <a:endParaRPr lang="sv-SE"/>
          </a:p>
        </p:txBody>
      </p:sp>
      <p:sp>
        <p:nvSpPr>
          <p:cNvPr id="5" name="Footer Placeholder 4">
            <a:extLst>
              <a:ext uri="{FF2B5EF4-FFF2-40B4-BE49-F238E27FC236}">
                <a16:creationId xmlns:a16="http://schemas.microsoft.com/office/drawing/2014/main" id="{A0AFF1B3-BEF7-476C-9C24-6F6824C23A59}"/>
              </a:ext>
            </a:extLst>
          </p:cNvPr>
          <p:cNvSpPr>
            <a:spLocks noGrp="1"/>
          </p:cNvSpPr>
          <p:nvPr>
            <p:ph type="ftr" sz="quarter" idx="11"/>
          </p:nvPr>
        </p:nvSpPr>
        <p:spPr/>
        <p:txBody>
          <a:bodyPr/>
          <a:lstStyle/>
          <a:p>
            <a:r>
              <a:rPr lang="sv-SE"/>
              <a:t>LiU PowerPoint-mall</a:t>
            </a:r>
          </a:p>
        </p:txBody>
      </p:sp>
      <p:sp>
        <p:nvSpPr>
          <p:cNvPr id="6" name="Slide Number Placeholder 5">
            <a:extLst>
              <a:ext uri="{FF2B5EF4-FFF2-40B4-BE49-F238E27FC236}">
                <a16:creationId xmlns:a16="http://schemas.microsoft.com/office/drawing/2014/main" id="{85ADCECA-8742-4DDD-8038-0C0682EA7913}"/>
              </a:ext>
            </a:extLst>
          </p:cNvPr>
          <p:cNvSpPr>
            <a:spLocks noGrp="1"/>
          </p:cNvSpPr>
          <p:nvPr>
            <p:ph type="sldNum" sz="quarter" idx="12"/>
          </p:nvPr>
        </p:nvSpPr>
        <p:spPr/>
        <p:txBody>
          <a:bodyPr/>
          <a:lstStyle/>
          <a:p>
            <a:fld id="{1D05C8B6-EC5E-42D9-8D75-1E05D6428564}" type="slidenum">
              <a:rPr lang="sv-SE" smtClean="0"/>
              <a:t>‹#›</a:t>
            </a:fld>
            <a:endParaRPr lang="sv-SE"/>
          </a:p>
        </p:txBody>
      </p:sp>
      <p:pic>
        <p:nvPicPr>
          <p:cNvPr id="9" name="Picture 8" descr="Logotype">
            <a:extLst>
              <a:ext uri="{FF2B5EF4-FFF2-40B4-BE49-F238E27FC236}">
                <a16:creationId xmlns:a16="http://schemas.microsoft.com/office/drawing/2014/main" id="{FCFA31B6-BC02-4354-A1DB-49F7B0C933D9}"/>
              </a:ext>
            </a:extLst>
          </p:cNvPr>
          <p:cNvPicPr>
            <a:picLocks noChangeAspect="1"/>
          </p:cNvPicPr>
          <p:nvPr userDrawn="1"/>
        </p:nvPicPr>
        <p:blipFill>
          <a:blip r:embed="rId2">
            <a:lum bright="100000" contrast="100000"/>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7955468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D5F28-9CA8-4998-8631-C03E7886FE15}"/>
              </a:ext>
            </a:extLst>
          </p:cNvPr>
          <p:cNvSpPr>
            <a:spLocks noGrp="1"/>
          </p:cNvSpPr>
          <p:nvPr>
            <p:ph type="title"/>
          </p:nvPr>
        </p:nvSpPr>
        <p:spPr/>
        <p:txBody>
          <a:bodyPr/>
          <a:lstStyle/>
          <a:p>
            <a:r>
              <a:rPr lang="en-US"/>
              <a:t>Click to edit Master title style</a:t>
            </a:r>
            <a:endParaRPr lang="sv-SE"/>
          </a:p>
        </p:txBody>
      </p:sp>
      <p:sp>
        <p:nvSpPr>
          <p:cNvPr id="3" name="Content Placeholder 2">
            <a:extLst>
              <a:ext uri="{FF2B5EF4-FFF2-40B4-BE49-F238E27FC236}">
                <a16:creationId xmlns:a16="http://schemas.microsoft.com/office/drawing/2014/main" id="{F83CC860-BB16-4E0C-B870-8B2366E75AF0}"/>
              </a:ext>
            </a:extLst>
          </p:cNvPr>
          <p:cNvSpPr>
            <a:spLocks noGrp="1"/>
          </p:cNvSpPr>
          <p:nvPr>
            <p:ph idx="1"/>
          </p:nvPr>
        </p:nvSpPr>
        <p:spPr>
          <a:xfrm>
            <a:off x="838200" y="1825626"/>
            <a:ext cx="10515600" cy="4254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
        <p:nvSpPr>
          <p:cNvPr id="4" name="Date Placeholder 3">
            <a:extLst>
              <a:ext uri="{FF2B5EF4-FFF2-40B4-BE49-F238E27FC236}">
                <a16:creationId xmlns:a16="http://schemas.microsoft.com/office/drawing/2014/main" id="{FB2F96C9-5579-4CED-A338-A836AEE06E7E}"/>
              </a:ext>
            </a:extLst>
          </p:cNvPr>
          <p:cNvSpPr>
            <a:spLocks noGrp="1"/>
          </p:cNvSpPr>
          <p:nvPr>
            <p:ph type="dt" sz="half" idx="10"/>
          </p:nvPr>
        </p:nvSpPr>
        <p:spPr/>
        <p:txBody>
          <a:bodyPr/>
          <a:lstStyle/>
          <a:p>
            <a:fld id="{D61E71BB-7E11-974E-B331-A81C1B951ED1}" type="datetime1">
              <a:rPr lang="sv-SE" smtClean="0"/>
              <a:t>2026-08-14</a:t>
            </a:fld>
            <a:endParaRPr lang="sv-SE"/>
          </a:p>
        </p:txBody>
      </p:sp>
      <p:sp>
        <p:nvSpPr>
          <p:cNvPr id="5" name="Footer Placeholder 4">
            <a:extLst>
              <a:ext uri="{FF2B5EF4-FFF2-40B4-BE49-F238E27FC236}">
                <a16:creationId xmlns:a16="http://schemas.microsoft.com/office/drawing/2014/main" id="{835A41CD-1A6A-456B-BCAE-4B73471B30D0}"/>
              </a:ext>
            </a:extLst>
          </p:cNvPr>
          <p:cNvSpPr>
            <a:spLocks noGrp="1"/>
          </p:cNvSpPr>
          <p:nvPr>
            <p:ph type="ftr" sz="quarter" idx="11"/>
          </p:nvPr>
        </p:nvSpPr>
        <p:spPr/>
        <p:txBody>
          <a:bodyPr/>
          <a:lstStyle/>
          <a:p>
            <a:r>
              <a:rPr lang="sv-SE"/>
              <a:t>LiU PowerPoint-mall</a:t>
            </a:r>
          </a:p>
        </p:txBody>
      </p:sp>
      <p:sp>
        <p:nvSpPr>
          <p:cNvPr id="6" name="Slide Number Placeholder 5">
            <a:extLst>
              <a:ext uri="{FF2B5EF4-FFF2-40B4-BE49-F238E27FC236}">
                <a16:creationId xmlns:a16="http://schemas.microsoft.com/office/drawing/2014/main" id="{9E8AF9EE-7694-4BC1-BDBC-514D317EEE90}"/>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9" name="Rak 5">
            <a:extLst>
              <a:ext uri="{FF2B5EF4-FFF2-40B4-BE49-F238E27FC236}">
                <a16:creationId xmlns:a16="http://schemas.microsoft.com/office/drawing/2014/main" id="{D2B6CEC0-7FA1-4DD6-9711-E98236C44181}"/>
              </a:ext>
            </a:extLst>
          </p:cNvPr>
          <p:cNvCxnSpPr>
            <a:cxnSpLocks/>
          </p:cNvCxnSpPr>
          <p:nvPr/>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20" name="Picture 19" descr="Logotype">
            <a:extLst>
              <a:ext uri="{FF2B5EF4-FFF2-40B4-BE49-F238E27FC236}">
                <a16:creationId xmlns:a16="http://schemas.microsoft.com/office/drawing/2014/main" id="{38E76754-54E4-4E46-A42B-165CB1D0435C}"/>
              </a:ext>
            </a:extLst>
          </p:cNvPr>
          <p:cNvPicPr>
            <a:picLocks noChangeAspect="1"/>
          </p:cNvPicPr>
          <p:nvPr userDrawn="1"/>
        </p:nvPicPr>
        <p:blipFill>
          <a:blip r:embed="rId2">
            <a:lum bright="100000" contrast="100000"/>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23996763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E5D60-9FEA-4061-AE29-F7A1A0AE668D}"/>
              </a:ext>
            </a:extLst>
          </p:cNvPr>
          <p:cNvSpPr>
            <a:spLocks noGrp="1"/>
          </p:cNvSpPr>
          <p:nvPr>
            <p:ph type="title"/>
          </p:nvPr>
        </p:nvSpPr>
        <p:spPr/>
        <p:txBody>
          <a:bodyPr/>
          <a:lstStyle/>
          <a:p>
            <a:r>
              <a:rPr lang="en-US"/>
              <a:t>Click to edit Master title style</a:t>
            </a:r>
            <a:endParaRPr lang="sv-SE" dirty="0"/>
          </a:p>
        </p:txBody>
      </p:sp>
      <p:sp>
        <p:nvSpPr>
          <p:cNvPr id="3" name="Content Placeholder 2">
            <a:extLst>
              <a:ext uri="{FF2B5EF4-FFF2-40B4-BE49-F238E27FC236}">
                <a16:creationId xmlns:a16="http://schemas.microsoft.com/office/drawing/2014/main" id="{79AD652D-D723-4261-9B8C-661B6699F950}"/>
              </a:ext>
            </a:extLst>
          </p:cNvPr>
          <p:cNvSpPr>
            <a:spLocks noGrp="1"/>
          </p:cNvSpPr>
          <p:nvPr>
            <p:ph sz="half" idx="1"/>
          </p:nvPr>
        </p:nvSpPr>
        <p:spPr>
          <a:xfrm>
            <a:off x="838200" y="1825629"/>
            <a:ext cx="5181600" cy="42414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
        <p:nvSpPr>
          <p:cNvPr id="4" name="Content Placeholder 3">
            <a:extLst>
              <a:ext uri="{FF2B5EF4-FFF2-40B4-BE49-F238E27FC236}">
                <a16:creationId xmlns:a16="http://schemas.microsoft.com/office/drawing/2014/main" id="{8D72E162-7D8A-446C-B6C3-D85896811443}"/>
              </a:ext>
            </a:extLst>
          </p:cNvPr>
          <p:cNvSpPr>
            <a:spLocks noGrp="1"/>
          </p:cNvSpPr>
          <p:nvPr>
            <p:ph sz="half" idx="2"/>
          </p:nvPr>
        </p:nvSpPr>
        <p:spPr>
          <a:xfrm>
            <a:off x="6172200" y="1825626"/>
            <a:ext cx="5181600" cy="4254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5" name="Date Placeholder 4">
            <a:extLst>
              <a:ext uri="{FF2B5EF4-FFF2-40B4-BE49-F238E27FC236}">
                <a16:creationId xmlns:a16="http://schemas.microsoft.com/office/drawing/2014/main" id="{C6CCDECF-AB46-421A-B3EA-954167E551C6}"/>
              </a:ext>
            </a:extLst>
          </p:cNvPr>
          <p:cNvSpPr>
            <a:spLocks noGrp="1"/>
          </p:cNvSpPr>
          <p:nvPr>
            <p:ph type="dt" sz="half" idx="10"/>
          </p:nvPr>
        </p:nvSpPr>
        <p:spPr/>
        <p:txBody>
          <a:bodyPr/>
          <a:lstStyle/>
          <a:p>
            <a:fld id="{1C2139C5-6D95-7B42-B953-E447C2220618}" type="datetime1">
              <a:rPr lang="sv-SE" smtClean="0"/>
              <a:t>2026-08-14</a:t>
            </a:fld>
            <a:endParaRPr lang="sv-SE"/>
          </a:p>
        </p:txBody>
      </p:sp>
      <p:sp>
        <p:nvSpPr>
          <p:cNvPr id="6" name="Footer Placeholder 5">
            <a:extLst>
              <a:ext uri="{FF2B5EF4-FFF2-40B4-BE49-F238E27FC236}">
                <a16:creationId xmlns:a16="http://schemas.microsoft.com/office/drawing/2014/main" id="{20FFB67D-8CC2-4E5B-BF93-6B7E5BF4B2AC}"/>
              </a:ext>
            </a:extLst>
          </p:cNvPr>
          <p:cNvSpPr>
            <a:spLocks noGrp="1"/>
          </p:cNvSpPr>
          <p:nvPr>
            <p:ph type="ftr" sz="quarter" idx="11"/>
          </p:nvPr>
        </p:nvSpPr>
        <p:spPr/>
        <p:txBody>
          <a:bodyPr/>
          <a:lstStyle/>
          <a:p>
            <a:r>
              <a:rPr lang="sv-SE"/>
              <a:t>LiU PowerPoint-mall</a:t>
            </a:r>
          </a:p>
        </p:txBody>
      </p:sp>
      <p:sp>
        <p:nvSpPr>
          <p:cNvPr id="7" name="Slide Number Placeholder 6">
            <a:extLst>
              <a:ext uri="{FF2B5EF4-FFF2-40B4-BE49-F238E27FC236}">
                <a16:creationId xmlns:a16="http://schemas.microsoft.com/office/drawing/2014/main" id="{3CAF80C1-A5DA-4E08-8CAE-B47DD97A3975}"/>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11" name="Rak 5">
            <a:extLst>
              <a:ext uri="{FF2B5EF4-FFF2-40B4-BE49-F238E27FC236}">
                <a16:creationId xmlns:a16="http://schemas.microsoft.com/office/drawing/2014/main" id="{1DBCDB3C-6D20-4691-BDE2-381FEEBC114C}"/>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12" name="Picture 11" descr="Logotype">
            <a:extLst>
              <a:ext uri="{FF2B5EF4-FFF2-40B4-BE49-F238E27FC236}">
                <a16:creationId xmlns:a16="http://schemas.microsoft.com/office/drawing/2014/main" id="{09F3A704-4A19-43BE-95E7-C2EE1D44AE9D}"/>
              </a:ext>
            </a:extLst>
          </p:cNvPr>
          <p:cNvPicPr>
            <a:picLocks noChangeAspect="1"/>
          </p:cNvPicPr>
          <p:nvPr userDrawn="1"/>
        </p:nvPicPr>
        <p:blipFill>
          <a:blip r:embed="rId2">
            <a:lum bright="100000" contrast="100000"/>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23714914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AC1DA-1DF7-4806-9BFE-693752D8E5AA}"/>
              </a:ext>
            </a:extLst>
          </p:cNvPr>
          <p:cNvSpPr>
            <a:spLocks noGrp="1"/>
          </p:cNvSpPr>
          <p:nvPr>
            <p:ph type="title"/>
          </p:nvPr>
        </p:nvSpPr>
        <p:spPr>
          <a:xfrm>
            <a:off x="839788" y="365129"/>
            <a:ext cx="10515600" cy="1325563"/>
          </a:xfrm>
        </p:spPr>
        <p:txBody>
          <a:bodyPr/>
          <a:lstStyle/>
          <a:p>
            <a:r>
              <a:rPr lang="en-US"/>
              <a:t>Click to edit Master title style</a:t>
            </a:r>
            <a:endParaRPr lang="sv-SE" dirty="0"/>
          </a:p>
        </p:txBody>
      </p:sp>
      <p:sp>
        <p:nvSpPr>
          <p:cNvPr id="3" name="Text Placeholder 2">
            <a:extLst>
              <a:ext uri="{FF2B5EF4-FFF2-40B4-BE49-F238E27FC236}">
                <a16:creationId xmlns:a16="http://schemas.microsoft.com/office/drawing/2014/main" id="{4E0AEAAB-6C1D-4159-B092-4584A8886AC8}"/>
              </a:ext>
            </a:extLst>
          </p:cNvPr>
          <p:cNvSpPr>
            <a:spLocks noGrp="1"/>
          </p:cNvSpPr>
          <p:nvPr>
            <p:ph type="body" idx="1"/>
          </p:nvPr>
        </p:nvSpPr>
        <p:spPr>
          <a:xfrm>
            <a:off x="839789" y="1681163"/>
            <a:ext cx="5157787" cy="823912"/>
          </a:xfrm>
        </p:spPr>
        <p:txBody>
          <a:bodyPr anchor="b">
            <a:normAutofit/>
          </a:bodyPr>
          <a:lstStyle>
            <a:lvl1pPr marL="0" indent="0">
              <a:buNone/>
              <a:defRPr sz="2800" b="1">
                <a:latin typeface="+mj-lt"/>
              </a:defRPr>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B835E44-E48F-4B64-BC38-36AE1423EEC3}"/>
              </a:ext>
            </a:extLst>
          </p:cNvPr>
          <p:cNvSpPr>
            <a:spLocks noGrp="1"/>
          </p:cNvSpPr>
          <p:nvPr>
            <p:ph sz="half" idx="2"/>
          </p:nvPr>
        </p:nvSpPr>
        <p:spPr>
          <a:xfrm>
            <a:off x="839789" y="2505085"/>
            <a:ext cx="5157787" cy="35716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
        <p:nvSpPr>
          <p:cNvPr id="5" name="Text Placeholder 4">
            <a:extLst>
              <a:ext uri="{FF2B5EF4-FFF2-40B4-BE49-F238E27FC236}">
                <a16:creationId xmlns:a16="http://schemas.microsoft.com/office/drawing/2014/main" id="{CF40FBBF-9493-4795-A84B-B36E22050892}"/>
              </a:ext>
            </a:extLst>
          </p:cNvPr>
          <p:cNvSpPr>
            <a:spLocks noGrp="1"/>
          </p:cNvSpPr>
          <p:nvPr>
            <p:ph type="body" sz="quarter" idx="3"/>
          </p:nvPr>
        </p:nvSpPr>
        <p:spPr>
          <a:xfrm>
            <a:off x="6172203" y="1681163"/>
            <a:ext cx="5183188" cy="823912"/>
          </a:xfrm>
        </p:spPr>
        <p:txBody>
          <a:bodyPr anchor="b">
            <a:normAutofit/>
          </a:bodyPr>
          <a:lstStyle>
            <a:lvl1pPr marL="0" indent="0">
              <a:buNone/>
              <a:defRPr sz="2800" b="1">
                <a:latin typeface="+mj-lt"/>
              </a:defRPr>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7B4785-7E60-4E95-8686-807938974191}"/>
              </a:ext>
            </a:extLst>
          </p:cNvPr>
          <p:cNvSpPr>
            <a:spLocks noGrp="1"/>
          </p:cNvSpPr>
          <p:nvPr>
            <p:ph sz="quarter" idx="4"/>
          </p:nvPr>
        </p:nvSpPr>
        <p:spPr>
          <a:xfrm>
            <a:off x="6172203" y="2505085"/>
            <a:ext cx="5183188" cy="35684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7" name="Date Placeholder 6">
            <a:extLst>
              <a:ext uri="{FF2B5EF4-FFF2-40B4-BE49-F238E27FC236}">
                <a16:creationId xmlns:a16="http://schemas.microsoft.com/office/drawing/2014/main" id="{7352B86A-85B7-4456-A609-BB084D0B26B0}"/>
              </a:ext>
            </a:extLst>
          </p:cNvPr>
          <p:cNvSpPr>
            <a:spLocks noGrp="1"/>
          </p:cNvSpPr>
          <p:nvPr>
            <p:ph type="dt" sz="half" idx="10"/>
          </p:nvPr>
        </p:nvSpPr>
        <p:spPr/>
        <p:txBody>
          <a:bodyPr/>
          <a:lstStyle/>
          <a:p>
            <a:fld id="{8152E9C4-8BB0-5848-80E3-106F27861D6E}" type="datetime1">
              <a:rPr lang="sv-SE" smtClean="0"/>
              <a:t>2026-08-14</a:t>
            </a:fld>
            <a:endParaRPr lang="sv-SE"/>
          </a:p>
        </p:txBody>
      </p:sp>
      <p:sp>
        <p:nvSpPr>
          <p:cNvPr id="8" name="Footer Placeholder 7">
            <a:extLst>
              <a:ext uri="{FF2B5EF4-FFF2-40B4-BE49-F238E27FC236}">
                <a16:creationId xmlns:a16="http://schemas.microsoft.com/office/drawing/2014/main" id="{91C08846-8A71-4321-93F6-BFCE99CB4A5E}"/>
              </a:ext>
            </a:extLst>
          </p:cNvPr>
          <p:cNvSpPr>
            <a:spLocks noGrp="1"/>
          </p:cNvSpPr>
          <p:nvPr>
            <p:ph type="ftr" sz="quarter" idx="11"/>
          </p:nvPr>
        </p:nvSpPr>
        <p:spPr/>
        <p:txBody>
          <a:bodyPr/>
          <a:lstStyle/>
          <a:p>
            <a:r>
              <a:rPr lang="sv-SE"/>
              <a:t>LiU PowerPoint-mall</a:t>
            </a:r>
          </a:p>
        </p:txBody>
      </p:sp>
      <p:sp>
        <p:nvSpPr>
          <p:cNvPr id="9" name="Slide Number Placeholder 8">
            <a:extLst>
              <a:ext uri="{FF2B5EF4-FFF2-40B4-BE49-F238E27FC236}">
                <a16:creationId xmlns:a16="http://schemas.microsoft.com/office/drawing/2014/main" id="{3AB0CCA9-80F4-4FE7-B4FD-9FB654545F31}"/>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13" name="Rak 5">
            <a:extLst>
              <a:ext uri="{FF2B5EF4-FFF2-40B4-BE49-F238E27FC236}">
                <a16:creationId xmlns:a16="http://schemas.microsoft.com/office/drawing/2014/main" id="{EC927C92-6210-4B4D-895A-19AADBEF8F6E}"/>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14" name="Picture 13" descr="Logotype">
            <a:extLst>
              <a:ext uri="{FF2B5EF4-FFF2-40B4-BE49-F238E27FC236}">
                <a16:creationId xmlns:a16="http://schemas.microsoft.com/office/drawing/2014/main" id="{16070C61-E474-42D9-94A1-967A6D1BE7DD}"/>
              </a:ext>
            </a:extLst>
          </p:cNvPr>
          <p:cNvPicPr>
            <a:picLocks noChangeAspect="1"/>
          </p:cNvPicPr>
          <p:nvPr userDrawn="1"/>
        </p:nvPicPr>
        <p:blipFill>
          <a:blip r:embed="rId2">
            <a:lum bright="100000" contrast="100000"/>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8297427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C3FE9-5F5B-413D-B4E8-BD7E2968FF45}"/>
              </a:ext>
            </a:extLst>
          </p:cNvPr>
          <p:cNvSpPr>
            <a:spLocks noGrp="1"/>
          </p:cNvSpPr>
          <p:nvPr>
            <p:ph type="title"/>
          </p:nvPr>
        </p:nvSpPr>
        <p:spPr/>
        <p:txBody>
          <a:bodyPr/>
          <a:lstStyle/>
          <a:p>
            <a:r>
              <a:rPr lang="en-US"/>
              <a:t>Click to edit Master title style</a:t>
            </a:r>
            <a:endParaRPr lang="sv-SE"/>
          </a:p>
        </p:txBody>
      </p:sp>
      <p:sp>
        <p:nvSpPr>
          <p:cNvPr id="3" name="Date Placeholder 2">
            <a:extLst>
              <a:ext uri="{FF2B5EF4-FFF2-40B4-BE49-F238E27FC236}">
                <a16:creationId xmlns:a16="http://schemas.microsoft.com/office/drawing/2014/main" id="{55082EEB-76C9-46A2-8992-24100BBA5F96}"/>
              </a:ext>
            </a:extLst>
          </p:cNvPr>
          <p:cNvSpPr>
            <a:spLocks noGrp="1"/>
          </p:cNvSpPr>
          <p:nvPr>
            <p:ph type="dt" sz="half" idx="10"/>
          </p:nvPr>
        </p:nvSpPr>
        <p:spPr/>
        <p:txBody>
          <a:bodyPr/>
          <a:lstStyle/>
          <a:p>
            <a:fld id="{C119211D-D45C-1748-B9A3-D5D5122E1A17}" type="datetime1">
              <a:rPr lang="sv-SE" smtClean="0"/>
              <a:t>2026-08-14</a:t>
            </a:fld>
            <a:endParaRPr lang="sv-SE"/>
          </a:p>
        </p:txBody>
      </p:sp>
      <p:sp>
        <p:nvSpPr>
          <p:cNvPr id="4" name="Footer Placeholder 3">
            <a:extLst>
              <a:ext uri="{FF2B5EF4-FFF2-40B4-BE49-F238E27FC236}">
                <a16:creationId xmlns:a16="http://schemas.microsoft.com/office/drawing/2014/main" id="{771F3176-8332-460F-839F-8C36305CF839}"/>
              </a:ext>
            </a:extLst>
          </p:cNvPr>
          <p:cNvSpPr>
            <a:spLocks noGrp="1"/>
          </p:cNvSpPr>
          <p:nvPr>
            <p:ph type="ftr" sz="quarter" idx="11"/>
          </p:nvPr>
        </p:nvSpPr>
        <p:spPr/>
        <p:txBody>
          <a:bodyPr/>
          <a:lstStyle/>
          <a:p>
            <a:r>
              <a:rPr lang="sv-SE"/>
              <a:t>LiU PowerPoint-mall</a:t>
            </a:r>
          </a:p>
        </p:txBody>
      </p:sp>
      <p:sp>
        <p:nvSpPr>
          <p:cNvPr id="5" name="Slide Number Placeholder 4">
            <a:extLst>
              <a:ext uri="{FF2B5EF4-FFF2-40B4-BE49-F238E27FC236}">
                <a16:creationId xmlns:a16="http://schemas.microsoft.com/office/drawing/2014/main" id="{470BA3FD-78E6-4451-96E1-12B31AC3BAD8}"/>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9" name="Rak 5">
            <a:extLst>
              <a:ext uri="{FF2B5EF4-FFF2-40B4-BE49-F238E27FC236}">
                <a16:creationId xmlns:a16="http://schemas.microsoft.com/office/drawing/2014/main" id="{95DA7626-B115-4C4F-9B3C-FE5B663044E7}"/>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10" name="Picture 9" descr="Logotype">
            <a:extLst>
              <a:ext uri="{FF2B5EF4-FFF2-40B4-BE49-F238E27FC236}">
                <a16:creationId xmlns:a16="http://schemas.microsoft.com/office/drawing/2014/main" id="{981D80BE-49D3-48FC-AC64-622528B8A17F}"/>
              </a:ext>
            </a:extLst>
          </p:cNvPr>
          <p:cNvPicPr>
            <a:picLocks noChangeAspect="1"/>
          </p:cNvPicPr>
          <p:nvPr userDrawn="1"/>
        </p:nvPicPr>
        <p:blipFill>
          <a:blip r:embed="rId2">
            <a:lum bright="100000" contrast="100000"/>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21526475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96CBC0-C319-4952-8F5C-99292872E293}"/>
              </a:ext>
            </a:extLst>
          </p:cNvPr>
          <p:cNvSpPr>
            <a:spLocks noGrp="1"/>
          </p:cNvSpPr>
          <p:nvPr>
            <p:ph type="dt" sz="half" idx="10"/>
          </p:nvPr>
        </p:nvSpPr>
        <p:spPr/>
        <p:txBody>
          <a:bodyPr/>
          <a:lstStyle/>
          <a:p>
            <a:fld id="{F92191C1-42F7-1D49-8884-3D151B5139AD}" type="datetime1">
              <a:rPr lang="sv-SE" smtClean="0"/>
              <a:t>2026-08-14</a:t>
            </a:fld>
            <a:endParaRPr lang="sv-SE"/>
          </a:p>
        </p:txBody>
      </p:sp>
      <p:sp>
        <p:nvSpPr>
          <p:cNvPr id="3" name="Footer Placeholder 2">
            <a:extLst>
              <a:ext uri="{FF2B5EF4-FFF2-40B4-BE49-F238E27FC236}">
                <a16:creationId xmlns:a16="http://schemas.microsoft.com/office/drawing/2014/main" id="{EC66394A-EC6D-4B1F-8267-B06B10136441}"/>
              </a:ext>
            </a:extLst>
          </p:cNvPr>
          <p:cNvSpPr>
            <a:spLocks noGrp="1"/>
          </p:cNvSpPr>
          <p:nvPr>
            <p:ph type="ftr" sz="quarter" idx="11"/>
          </p:nvPr>
        </p:nvSpPr>
        <p:spPr/>
        <p:txBody>
          <a:bodyPr/>
          <a:lstStyle/>
          <a:p>
            <a:r>
              <a:rPr lang="sv-SE"/>
              <a:t>LiU PowerPoint-mall</a:t>
            </a:r>
          </a:p>
        </p:txBody>
      </p:sp>
      <p:sp>
        <p:nvSpPr>
          <p:cNvPr id="4" name="Slide Number Placeholder 3">
            <a:extLst>
              <a:ext uri="{FF2B5EF4-FFF2-40B4-BE49-F238E27FC236}">
                <a16:creationId xmlns:a16="http://schemas.microsoft.com/office/drawing/2014/main" id="{BD7DF935-E895-4D21-A182-6E15EDC728FD}"/>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8" name="Rak 5">
            <a:extLst>
              <a:ext uri="{FF2B5EF4-FFF2-40B4-BE49-F238E27FC236}">
                <a16:creationId xmlns:a16="http://schemas.microsoft.com/office/drawing/2014/main" id="{97E9F04A-B552-451B-920C-ED4546809656}"/>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9" name="Picture 8" descr="Logotype">
            <a:extLst>
              <a:ext uri="{FF2B5EF4-FFF2-40B4-BE49-F238E27FC236}">
                <a16:creationId xmlns:a16="http://schemas.microsoft.com/office/drawing/2014/main" id="{2EB1136A-B5C1-474E-856C-5B6E55AECAAF}"/>
              </a:ext>
            </a:extLst>
          </p:cNvPr>
          <p:cNvPicPr>
            <a:picLocks noChangeAspect="1"/>
          </p:cNvPicPr>
          <p:nvPr userDrawn="1"/>
        </p:nvPicPr>
        <p:blipFill>
          <a:blip r:embed="rId2">
            <a:lum bright="100000" contrast="100000"/>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8396704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980A2-67AA-45AE-A4A3-02C24D5D2D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sv-SE"/>
          </a:p>
        </p:txBody>
      </p:sp>
      <p:sp>
        <p:nvSpPr>
          <p:cNvPr id="3" name="Content Placeholder 2">
            <a:extLst>
              <a:ext uri="{FF2B5EF4-FFF2-40B4-BE49-F238E27FC236}">
                <a16:creationId xmlns:a16="http://schemas.microsoft.com/office/drawing/2014/main" id="{9B3FC7A9-016D-4F8D-95F8-AE268FFCD56E}"/>
              </a:ext>
            </a:extLst>
          </p:cNvPr>
          <p:cNvSpPr>
            <a:spLocks noGrp="1"/>
          </p:cNvSpPr>
          <p:nvPr>
            <p:ph idx="1"/>
          </p:nvPr>
        </p:nvSpPr>
        <p:spPr>
          <a:xfrm>
            <a:off x="5183188" y="987429"/>
            <a:ext cx="6172200" cy="5092533"/>
          </a:xfrm>
        </p:spPr>
        <p:txBody>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
        <p:nvSpPr>
          <p:cNvPr id="4" name="Text Placeholder 3">
            <a:extLst>
              <a:ext uri="{FF2B5EF4-FFF2-40B4-BE49-F238E27FC236}">
                <a16:creationId xmlns:a16="http://schemas.microsoft.com/office/drawing/2014/main" id="{1B9E2521-9433-4ED7-A38E-EB976F0B35CD}"/>
              </a:ext>
            </a:extLst>
          </p:cNvPr>
          <p:cNvSpPr>
            <a:spLocks noGrp="1"/>
          </p:cNvSpPr>
          <p:nvPr>
            <p:ph type="body" sz="half" idx="2"/>
          </p:nvPr>
        </p:nvSpPr>
        <p:spPr>
          <a:xfrm>
            <a:off x="839788" y="2057402"/>
            <a:ext cx="3932237" cy="4022563"/>
          </a:xfrm>
        </p:spPr>
        <p:txBody>
          <a:bodyPr/>
          <a:lstStyle>
            <a:lvl1pPr marL="0" indent="0">
              <a:buNone/>
              <a:defRPr sz="1600"/>
            </a:lvl1pPr>
            <a:lvl2pPr marL="457167" indent="0">
              <a:buNone/>
              <a:defRPr sz="1400"/>
            </a:lvl2pPr>
            <a:lvl3pPr marL="914332" indent="0">
              <a:buNone/>
              <a:defRPr sz="1200"/>
            </a:lvl3pPr>
            <a:lvl4pPr marL="1371498" indent="0">
              <a:buNone/>
              <a:defRPr sz="1000"/>
            </a:lvl4pPr>
            <a:lvl5pPr marL="1828664" indent="0">
              <a:buNone/>
              <a:defRPr sz="1000"/>
            </a:lvl5pPr>
            <a:lvl6pPr marL="2285830" indent="0">
              <a:buNone/>
              <a:defRPr sz="1000"/>
            </a:lvl6pPr>
            <a:lvl7pPr marL="2742994" indent="0">
              <a:buNone/>
              <a:defRPr sz="1000"/>
            </a:lvl7pPr>
            <a:lvl8pPr marL="3200160" indent="0">
              <a:buNone/>
              <a:defRPr sz="1000"/>
            </a:lvl8pPr>
            <a:lvl9pPr marL="3657327"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ADAEBBB-5F59-4CE5-8F95-88A1C1885396}"/>
              </a:ext>
            </a:extLst>
          </p:cNvPr>
          <p:cNvSpPr>
            <a:spLocks noGrp="1"/>
          </p:cNvSpPr>
          <p:nvPr>
            <p:ph type="dt" sz="half" idx="10"/>
          </p:nvPr>
        </p:nvSpPr>
        <p:spPr/>
        <p:txBody>
          <a:bodyPr/>
          <a:lstStyle/>
          <a:p>
            <a:fld id="{A736DE25-28B2-DD41-99A9-386491C2F972}" type="datetime1">
              <a:rPr lang="sv-SE" smtClean="0"/>
              <a:t>2026-08-14</a:t>
            </a:fld>
            <a:endParaRPr lang="sv-SE"/>
          </a:p>
        </p:txBody>
      </p:sp>
      <p:sp>
        <p:nvSpPr>
          <p:cNvPr id="6" name="Footer Placeholder 5">
            <a:extLst>
              <a:ext uri="{FF2B5EF4-FFF2-40B4-BE49-F238E27FC236}">
                <a16:creationId xmlns:a16="http://schemas.microsoft.com/office/drawing/2014/main" id="{052D4F3F-4FD6-423B-8630-8675366330DD}"/>
              </a:ext>
            </a:extLst>
          </p:cNvPr>
          <p:cNvSpPr>
            <a:spLocks noGrp="1"/>
          </p:cNvSpPr>
          <p:nvPr>
            <p:ph type="ftr" sz="quarter" idx="11"/>
          </p:nvPr>
        </p:nvSpPr>
        <p:spPr/>
        <p:txBody>
          <a:bodyPr/>
          <a:lstStyle/>
          <a:p>
            <a:r>
              <a:rPr lang="sv-SE"/>
              <a:t>LiU PowerPoint-mall</a:t>
            </a:r>
          </a:p>
        </p:txBody>
      </p:sp>
      <p:sp>
        <p:nvSpPr>
          <p:cNvPr id="7" name="Slide Number Placeholder 6">
            <a:extLst>
              <a:ext uri="{FF2B5EF4-FFF2-40B4-BE49-F238E27FC236}">
                <a16:creationId xmlns:a16="http://schemas.microsoft.com/office/drawing/2014/main" id="{BFE6012F-A692-4BBB-B0E2-A40D6C39170B}"/>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26" name="Rak 5">
            <a:extLst>
              <a:ext uri="{FF2B5EF4-FFF2-40B4-BE49-F238E27FC236}">
                <a16:creationId xmlns:a16="http://schemas.microsoft.com/office/drawing/2014/main" id="{125440BF-FF8E-4F55-AC91-862AB2B62D8D}"/>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27" name="Picture 26" descr="Logotype">
            <a:extLst>
              <a:ext uri="{FF2B5EF4-FFF2-40B4-BE49-F238E27FC236}">
                <a16:creationId xmlns:a16="http://schemas.microsoft.com/office/drawing/2014/main" id="{D90BB542-B2DE-4722-88B8-0ED2E3A963B7}"/>
              </a:ext>
            </a:extLst>
          </p:cNvPr>
          <p:cNvPicPr>
            <a:picLocks noChangeAspect="1"/>
          </p:cNvPicPr>
          <p:nvPr userDrawn="1"/>
        </p:nvPicPr>
        <p:blipFill>
          <a:blip r:embed="rId2">
            <a:lum bright="100000" contrast="100000"/>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14341361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48F90-6F0B-4082-A03A-25C0D0EEE6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sv-SE"/>
          </a:p>
        </p:txBody>
      </p:sp>
      <p:sp>
        <p:nvSpPr>
          <p:cNvPr id="3" name="Picture Placeholder 2">
            <a:extLst>
              <a:ext uri="{FF2B5EF4-FFF2-40B4-BE49-F238E27FC236}">
                <a16:creationId xmlns:a16="http://schemas.microsoft.com/office/drawing/2014/main" id="{1BBE1322-944E-410B-A503-071D16B244F1}"/>
              </a:ext>
            </a:extLst>
          </p:cNvPr>
          <p:cNvSpPr>
            <a:spLocks noGrp="1"/>
          </p:cNvSpPr>
          <p:nvPr>
            <p:ph type="pic" idx="1"/>
          </p:nvPr>
        </p:nvSpPr>
        <p:spPr>
          <a:xfrm>
            <a:off x="5183188" y="987429"/>
            <a:ext cx="6172200" cy="5092533"/>
          </a:xfrm>
        </p:spPr>
        <p:txBody>
          <a:bodyPr>
            <a:normAutofit/>
          </a:bodyPr>
          <a:lstStyle>
            <a:lvl1pPr marL="0" indent="0">
              <a:buNone/>
              <a:defRPr sz="2800"/>
            </a:lvl1pPr>
            <a:lvl2pPr marL="457167" indent="0">
              <a:buNone/>
              <a:defRPr sz="2800"/>
            </a:lvl2pPr>
            <a:lvl3pPr marL="914332" indent="0">
              <a:buNone/>
              <a:defRPr sz="2400"/>
            </a:lvl3pPr>
            <a:lvl4pPr marL="1371498" indent="0">
              <a:buNone/>
              <a:defRPr sz="2000"/>
            </a:lvl4pPr>
            <a:lvl5pPr marL="1828664" indent="0">
              <a:buNone/>
              <a:defRPr sz="2000"/>
            </a:lvl5pPr>
            <a:lvl6pPr marL="2285830" indent="0">
              <a:buNone/>
              <a:defRPr sz="2000"/>
            </a:lvl6pPr>
            <a:lvl7pPr marL="2742994" indent="0">
              <a:buNone/>
              <a:defRPr sz="2000"/>
            </a:lvl7pPr>
            <a:lvl8pPr marL="3200160" indent="0">
              <a:buNone/>
              <a:defRPr sz="2000"/>
            </a:lvl8pPr>
            <a:lvl9pPr marL="3657327" indent="0">
              <a:buNone/>
              <a:defRPr sz="2000"/>
            </a:lvl9pPr>
          </a:lstStyle>
          <a:p>
            <a:r>
              <a:rPr lang="en-US"/>
              <a:t>Click icon to add picture</a:t>
            </a:r>
            <a:endParaRPr lang="sv-SE" dirty="0"/>
          </a:p>
        </p:txBody>
      </p:sp>
      <p:sp>
        <p:nvSpPr>
          <p:cNvPr id="4" name="Text Placeholder 3">
            <a:extLst>
              <a:ext uri="{FF2B5EF4-FFF2-40B4-BE49-F238E27FC236}">
                <a16:creationId xmlns:a16="http://schemas.microsoft.com/office/drawing/2014/main" id="{D396F69F-E2CD-4CAC-B28E-04F7F59CDF7B}"/>
              </a:ext>
            </a:extLst>
          </p:cNvPr>
          <p:cNvSpPr>
            <a:spLocks noGrp="1"/>
          </p:cNvSpPr>
          <p:nvPr>
            <p:ph type="body" sz="half" idx="2"/>
          </p:nvPr>
        </p:nvSpPr>
        <p:spPr>
          <a:xfrm>
            <a:off x="839788" y="2057402"/>
            <a:ext cx="3932237" cy="4022563"/>
          </a:xfrm>
        </p:spPr>
        <p:txBody>
          <a:bodyPr/>
          <a:lstStyle>
            <a:lvl1pPr marL="0" indent="0">
              <a:buNone/>
              <a:defRPr sz="1600"/>
            </a:lvl1pPr>
            <a:lvl2pPr marL="457167" indent="0">
              <a:buNone/>
              <a:defRPr sz="1400"/>
            </a:lvl2pPr>
            <a:lvl3pPr marL="914332" indent="0">
              <a:buNone/>
              <a:defRPr sz="1200"/>
            </a:lvl3pPr>
            <a:lvl4pPr marL="1371498" indent="0">
              <a:buNone/>
              <a:defRPr sz="1000"/>
            </a:lvl4pPr>
            <a:lvl5pPr marL="1828664" indent="0">
              <a:buNone/>
              <a:defRPr sz="1000"/>
            </a:lvl5pPr>
            <a:lvl6pPr marL="2285830" indent="0">
              <a:buNone/>
              <a:defRPr sz="1000"/>
            </a:lvl6pPr>
            <a:lvl7pPr marL="2742994" indent="0">
              <a:buNone/>
              <a:defRPr sz="1000"/>
            </a:lvl7pPr>
            <a:lvl8pPr marL="3200160" indent="0">
              <a:buNone/>
              <a:defRPr sz="1000"/>
            </a:lvl8pPr>
            <a:lvl9pPr marL="3657327"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D6119C-D6E1-438D-B01E-CF6E63D023A2}"/>
              </a:ext>
            </a:extLst>
          </p:cNvPr>
          <p:cNvSpPr>
            <a:spLocks noGrp="1"/>
          </p:cNvSpPr>
          <p:nvPr>
            <p:ph type="dt" sz="half" idx="10"/>
          </p:nvPr>
        </p:nvSpPr>
        <p:spPr/>
        <p:txBody>
          <a:bodyPr/>
          <a:lstStyle/>
          <a:p>
            <a:fld id="{055F61A1-D836-E14B-A8FA-9F21E2AA0307}" type="datetime1">
              <a:rPr lang="sv-SE" smtClean="0"/>
              <a:t>2026-08-14</a:t>
            </a:fld>
            <a:endParaRPr lang="sv-SE"/>
          </a:p>
        </p:txBody>
      </p:sp>
      <p:sp>
        <p:nvSpPr>
          <p:cNvPr id="6" name="Footer Placeholder 5">
            <a:extLst>
              <a:ext uri="{FF2B5EF4-FFF2-40B4-BE49-F238E27FC236}">
                <a16:creationId xmlns:a16="http://schemas.microsoft.com/office/drawing/2014/main" id="{F0D2FECA-0FDF-4E93-B1B1-6CF623CF2A1B}"/>
              </a:ext>
            </a:extLst>
          </p:cNvPr>
          <p:cNvSpPr>
            <a:spLocks noGrp="1"/>
          </p:cNvSpPr>
          <p:nvPr>
            <p:ph type="ftr" sz="quarter" idx="11"/>
          </p:nvPr>
        </p:nvSpPr>
        <p:spPr/>
        <p:txBody>
          <a:bodyPr/>
          <a:lstStyle/>
          <a:p>
            <a:r>
              <a:rPr lang="sv-SE"/>
              <a:t>LiU PowerPoint-mall</a:t>
            </a:r>
          </a:p>
        </p:txBody>
      </p:sp>
      <p:sp>
        <p:nvSpPr>
          <p:cNvPr id="7" name="Slide Number Placeholder 6">
            <a:extLst>
              <a:ext uri="{FF2B5EF4-FFF2-40B4-BE49-F238E27FC236}">
                <a16:creationId xmlns:a16="http://schemas.microsoft.com/office/drawing/2014/main" id="{86155D90-D9E3-425D-B3DC-406845F9C0F6}"/>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8" name="Rak 5">
            <a:extLst>
              <a:ext uri="{FF2B5EF4-FFF2-40B4-BE49-F238E27FC236}">
                <a16:creationId xmlns:a16="http://schemas.microsoft.com/office/drawing/2014/main" id="{65E233A8-C457-415A-B25B-AC4916975090}"/>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9" name="Picture 8" descr="Logotype">
            <a:extLst>
              <a:ext uri="{FF2B5EF4-FFF2-40B4-BE49-F238E27FC236}">
                <a16:creationId xmlns:a16="http://schemas.microsoft.com/office/drawing/2014/main" id="{C1102840-461E-4176-9749-A28A0655AFCF}"/>
              </a:ext>
            </a:extLst>
          </p:cNvPr>
          <p:cNvPicPr>
            <a:picLocks noChangeAspect="1"/>
          </p:cNvPicPr>
          <p:nvPr userDrawn="1"/>
        </p:nvPicPr>
        <p:blipFill>
          <a:blip r:embed="rId2">
            <a:lum bright="100000" contrast="100000"/>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14588635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37040-A9FD-4D9F-927E-3D89FFE81C35}"/>
              </a:ext>
            </a:extLst>
          </p:cNvPr>
          <p:cNvSpPr>
            <a:spLocks noGrp="1"/>
          </p:cNvSpPr>
          <p:nvPr>
            <p:ph type="title"/>
          </p:nvPr>
        </p:nvSpPr>
        <p:spPr/>
        <p:txBody>
          <a:bodyPr/>
          <a:lstStyle/>
          <a:p>
            <a:r>
              <a:rPr lang="en-US"/>
              <a:t>Click to edit Master title style</a:t>
            </a:r>
            <a:endParaRPr lang="sv-SE"/>
          </a:p>
        </p:txBody>
      </p:sp>
      <p:sp>
        <p:nvSpPr>
          <p:cNvPr id="3" name="Vertical Text Placeholder 2">
            <a:extLst>
              <a:ext uri="{FF2B5EF4-FFF2-40B4-BE49-F238E27FC236}">
                <a16:creationId xmlns:a16="http://schemas.microsoft.com/office/drawing/2014/main" id="{303F4497-9EDB-4DEA-8405-69C17F3ABC8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E02985C7-46FC-4066-B9D3-B0D0DB8037A9}"/>
              </a:ext>
            </a:extLst>
          </p:cNvPr>
          <p:cNvSpPr>
            <a:spLocks noGrp="1"/>
          </p:cNvSpPr>
          <p:nvPr>
            <p:ph type="dt" sz="half" idx="10"/>
          </p:nvPr>
        </p:nvSpPr>
        <p:spPr/>
        <p:txBody>
          <a:bodyPr/>
          <a:lstStyle/>
          <a:p>
            <a:fld id="{10154282-0178-9D46-95AA-14CA75AE5FE2}" type="datetime1">
              <a:rPr lang="sv-SE" smtClean="0"/>
              <a:t>2026-08-14</a:t>
            </a:fld>
            <a:endParaRPr lang="sv-SE"/>
          </a:p>
        </p:txBody>
      </p:sp>
      <p:sp>
        <p:nvSpPr>
          <p:cNvPr id="5" name="Footer Placeholder 4">
            <a:extLst>
              <a:ext uri="{FF2B5EF4-FFF2-40B4-BE49-F238E27FC236}">
                <a16:creationId xmlns:a16="http://schemas.microsoft.com/office/drawing/2014/main" id="{CCD83B8B-54A4-4A15-BB63-FCDC3A44F50E}"/>
              </a:ext>
            </a:extLst>
          </p:cNvPr>
          <p:cNvSpPr>
            <a:spLocks noGrp="1"/>
          </p:cNvSpPr>
          <p:nvPr>
            <p:ph type="ftr" sz="quarter" idx="11"/>
          </p:nvPr>
        </p:nvSpPr>
        <p:spPr/>
        <p:txBody>
          <a:bodyPr/>
          <a:lstStyle/>
          <a:p>
            <a:r>
              <a:rPr lang="sv-SE"/>
              <a:t>LiU PowerPoint-mall</a:t>
            </a:r>
          </a:p>
        </p:txBody>
      </p:sp>
      <p:sp>
        <p:nvSpPr>
          <p:cNvPr id="6" name="Slide Number Placeholder 5">
            <a:extLst>
              <a:ext uri="{FF2B5EF4-FFF2-40B4-BE49-F238E27FC236}">
                <a16:creationId xmlns:a16="http://schemas.microsoft.com/office/drawing/2014/main" id="{18F9CEAC-1427-4BEA-8982-30CAE04DC3CA}"/>
              </a:ext>
            </a:extLst>
          </p:cNvPr>
          <p:cNvSpPr>
            <a:spLocks noGrp="1"/>
          </p:cNvSpPr>
          <p:nvPr>
            <p:ph type="sldNum" sz="quarter" idx="12"/>
          </p:nvPr>
        </p:nvSpPr>
        <p:spPr/>
        <p:txBody>
          <a:bodyPr/>
          <a:lstStyle/>
          <a:p>
            <a:fld id="{1D05C8B6-EC5E-42D9-8D75-1E05D6428564}" type="slidenum">
              <a:rPr lang="sv-SE" smtClean="0"/>
              <a:t>‹#›</a:t>
            </a:fld>
            <a:endParaRPr lang="sv-SE"/>
          </a:p>
        </p:txBody>
      </p:sp>
    </p:spTree>
    <p:extLst>
      <p:ext uri="{BB962C8B-B14F-4D97-AF65-F5344CB8AC3E}">
        <p14:creationId xmlns:p14="http://schemas.microsoft.com/office/powerpoint/2010/main" val="3428918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AB31E45-D6F3-4F73-BEDF-5BEDAFC5A51E}"/>
              </a:ext>
            </a:extLst>
          </p:cNvPr>
          <p:cNvSpPr>
            <a:spLocks noGrp="1"/>
          </p:cNvSpPr>
          <p:nvPr>
            <p:ph type="title" orient="vert"/>
          </p:nvPr>
        </p:nvSpPr>
        <p:spPr>
          <a:xfrm>
            <a:off x="8724902" y="365125"/>
            <a:ext cx="2628900" cy="5811838"/>
          </a:xfrm>
        </p:spPr>
        <p:txBody>
          <a:bodyPr vert="eaVert"/>
          <a:lstStyle/>
          <a:p>
            <a:r>
              <a:rPr lang="en-US"/>
              <a:t>Click to edit Master title style</a:t>
            </a:r>
            <a:endParaRPr lang="sv-SE"/>
          </a:p>
        </p:txBody>
      </p:sp>
      <p:sp>
        <p:nvSpPr>
          <p:cNvPr id="3" name="Vertical Text Placeholder 2">
            <a:extLst>
              <a:ext uri="{FF2B5EF4-FFF2-40B4-BE49-F238E27FC236}">
                <a16:creationId xmlns:a16="http://schemas.microsoft.com/office/drawing/2014/main" id="{237266AE-17DB-428F-A2F6-8D0CA1386FDC}"/>
              </a:ext>
            </a:extLst>
          </p:cNvPr>
          <p:cNvSpPr>
            <a:spLocks noGrp="1"/>
          </p:cNvSpPr>
          <p:nvPr>
            <p:ph type="body" orient="vert" idx="1"/>
          </p:nvPr>
        </p:nvSpPr>
        <p:spPr>
          <a:xfrm>
            <a:off x="838203"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AEF4654A-FDE6-4601-9D75-FA956B136DD2}"/>
              </a:ext>
            </a:extLst>
          </p:cNvPr>
          <p:cNvSpPr>
            <a:spLocks noGrp="1"/>
          </p:cNvSpPr>
          <p:nvPr>
            <p:ph type="dt" sz="half" idx="10"/>
          </p:nvPr>
        </p:nvSpPr>
        <p:spPr>
          <a:xfrm rot="5400000">
            <a:off x="11103000" y="5049000"/>
            <a:ext cx="1818000" cy="360000"/>
          </a:xfrm>
        </p:spPr>
        <p:txBody>
          <a:bodyPr/>
          <a:lstStyle/>
          <a:p>
            <a:fld id="{074DE773-1B1A-9B47-80F7-6CA3F611AC48}" type="datetime1">
              <a:rPr lang="sv-SE" smtClean="0"/>
              <a:t>2026-08-14</a:t>
            </a:fld>
            <a:endParaRPr lang="sv-SE"/>
          </a:p>
        </p:txBody>
      </p:sp>
      <p:sp>
        <p:nvSpPr>
          <p:cNvPr id="5" name="Footer Placeholder 4">
            <a:extLst>
              <a:ext uri="{FF2B5EF4-FFF2-40B4-BE49-F238E27FC236}">
                <a16:creationId xmlns:a16="http://schemas.microsoft.com/office/drawing/2014/main" id="{74C8F030-2FCB-40E4-B64D-2629C80F11C6}"/>
              </a:ext>
            </a:extLst>
          </p:cNvPr>
          <p:cNvSpPr>
            <a:spLocks noGrp="1"/>
          </p:cNvSpPr>
          <p:nvPr>
            <p:ph type="ftr" sz="quarter" idx="11"/>
          </p:nvPr>
        </p:nvSpPr>
        <p:spPr>
          <a:xfrm rot="5400000">
            <a:off x="9852000" y="1980000"/>
            <a:ext cx="4320000" cy="360000"/>
          </a:xfrm>
        </p:spPr>
        <p:txBody>
          <a:bodyPr lIns="180000"/>
          <a:lstStyle/>
          <a:p>
            <a:r>
              <a:rPr lang="sv-SE"/>
              <a:t>LiU PowerPoint-mall</a:t>
            </a:r>
          </a:p>
        </p:txBody>
      </p:sp>
      <p:sp>
        <p:nvSpPr>
          <p:cNvPr id="6" name="Slide Number Placeholder 5">
            <a:extLst>
              <a:ext uri="{FF2B5EF4-FFF2-40B4-BE49-F238E27FC236}">
                <a16:creationId xmlns:a16="http://schemas.microsoft.com/office/drawing/2014/main" id="{906C8C35-D10B-42B0-92F4-58D676FE1049}"/>
              </a:ext>
            </a:extLst>
          </p:cNvPr>
          <p:cNvSpPr>
            <a:spLocks noGrp="1"/>
          </p:cNvSpPr>
          <p:nvPr>
            <p:ph type="sldNum" sz="quarter" idx="12"/>
          </p:nvPr>
        </p:nvSpPr>
        <p:spPr>
          <a:xfrm rot="5400000">
            <a:off x="11652000" y="6318000"/>
            <a:ext cx="720000" cy="360000"/>
          </a:xfrm>
        </p:spPr>
        <p:txBody>
          <a:bodyPr rIns="180000"/>
          <a:lstStyle/>
          <a:p>
            <a:fld id="{1D05C8B6-EC5E-42D9-8D75-1E05D6428564}" type="slidenum">
              <a:rPr lang="sv-SE" smtClean="0"/>
              <a:t>‹#›</a:t>
            </a:fld>
            <a:endParaRPr lang="sv-SE"/>
          </a:p>
        </p:txBody>
      </p:sp>
    </p:spTree>
    <p:extLst>
      <p:ext uri="{BB962C8B-B14F-4D97-AF65-F5344CB8AC3E}">
        <p14:creationId xmlns:p14="http://schemas.microsoft.com/office/powerpoint/2010/main" val="22212727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DC8CC-6DA1-44E1-AA32-45B9D76EB5A8}"/>
              </a:ext>
            </a:extLst>
          </p:cNvPr>
          <p:cNvSpPr>
            <a:spLocks noGrp="1"/>
          </p:cNvSpPr>
          <p:nvPr>
            <p:ph type="ctrTitle"/>
          </p:nvPr>
        </p:nvSpPr>
        <p:spPr>
          <a:xfrm>
            <a:off x="1524000" y="1122373"/>
            <a:ext cx="9144000" cy="2306637"/>
          </a:xfrm>
        </p:spPr>
        <p:txBody>
          <a:bodyPr anchor="b">
            <a:normAutofit/>
          </a:bodyPr>
          <a:lstStyle>
            <a:lvl1pPr algn="l">
              <a:defRPr sz="6000">
                <a:solidFill>
                  <a:schemeClr val="bg1"/>
                </a:solidFill>
              </a:defRPr>
            </a:lvl1pPr>
          </a:lstStyle>
          <a:p>
            <a:r>
              <a:rPr lang="en-US" dirty="0"/>
              <a:t>Click to edit Master title style</a:t>
            </a:r>
            <a:endParaRPr lang="sv-SE" dirty="0"/>
          </a:p>
        </p:txBody>
      </p:sp>
      <p:sp>
        <p:nvSpPr>
          <p:cNvPr id="3" name="Subtitle 2">
            <a:extLst>
              <a:ext uri="{FF2B5EF4-FFF2-40B4-BE49-F238E27FC236}">
                <a16:creationId xmlns:a16="http://schemas.microsoft.com/office/drawing/2014/main" id="{203186BF-7340-4334-86FF-20FAAF566CBC}"/>
              </a:ext>
            </a:extLst>
          </p:cNvPr>
          <p:cNvSpPr>
            <a:spLocks noGrp="1"/>
          </p:cNvSpPr>
          <p:nvPr>
            <p:ph type="subTitle" idx="1"/>
          </p:nvPr>
        </p:nvSpPr>
        <p:spPr>
          <a:xfrm>
            <a:off x="1524000" y="3502810"/>
            <a:ext cx="9144000" cy="1828801"/>
          </a:xfrm>
        </p:spPr>
        <p:txBody>
          <a:bodyPr>
            <a:noAutofit/>
          </a:bodyPr>
          <a:lstStyle>
            <a:lvl1pPr marL="0" indent="0" algn="l">
              <a:buNone/>
              <a:defRPr sz="2400">
                <a:solidFill>
                  <a:schemeClr val="bg1"/>
                </a:solidFill>
                <a:latin typeface="+mj-lt"/>
              </a:defRPr>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en-US" dirty="0"/>
              <a:t>Click to edit Master subtitle style</a:t>
            </a:r>
            <a:endParaRPr lang="sv-SE" dirty="0"/>
          </a:p>
        </p:txBody>
      </p:sp>
      <p:pic>
        <p:nvPicPr>
          <p:cNvPr id="5" name="Picture 4" descr="Logotype">
            <a:extLst>
              <a:ext uri="{FF2B5EF4-FFF2-40B4-BE49-F238E27FC236}">
                <a16:creationId xmlns:a16="http://schemas.microsoft.com/office/drawing/2014/main" id="{34C1FC9A-6C84-107E-0F26-9E68CB57F6A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773" y="5610253"/>
            <a:ext cx="3380235" cy="1195200"/>
          </a:xfrm>
          <a:prstGeom prst="rect">
            <a:avLst/>
          </a:prstGeom>
        </p:spPr>
      </p:pic>
    </p:spTree>
    <p:extLst>
      <p:ext uri="{BB962C8B-B14F-4D97-AF65-F5344CB8AC3E}">
        <p14:creationId xmlns:p14="http://schemas.microsoft.com/office/powerpoint/2010/main" val="350555027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Avsluts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DC8CC-6DA1-44E1-AA32-45B9D76EB5A8}"/>
              </a:ext>
            </a:extLst>
          </p:cNvPr>
          <p:cNvSpPr>
            <a:spLocks noGrp="1"/>
          </p:cNvSpPr>
          <p:nvPr>
            <p:ph type="ctrTitle"/>
          </p:nvPr>
        </p:nvSpPr>
        <p:spPr>
          <a:xfrm>
            <a:off x="1524000" y="1122373"/>
            <a:ext cx="9144000" cy="2306637"/>
          </a:xfrm>
        </p:spPr>
        <p:txBody>
          <a:bodyPr anchor="b">
            <a:normAutofit/>
          </a:bodyPr>
          <a:lstStyle>
            <a:lvl1pPr algn="ctr">
              <a:defRPr sz="2400">
                <a:solidFill>
                  <a:schemeClr val="bg1"/>
                </a:solidFill>
              </a:defRPr>
            </a:lvl1pPr>
          </a:lstStyle>
          <a:p>
            <a:r>
              <a:rPr lang="en-US"/>
              <a:t>Click to edit Master title style</a:t>
            </a:r>
            <a:endParaRPr lang="sv-SE" dirty="0"/>
          </a:p>
        </p:txBody>
      </p:sp>
      <p:sp>
        <p:nvSpPr>
          <p:cNvPr id="3" name="Subtitle 2">
            <a:extLst>
              <a:ext uri="{FF2B5EF4-FFF2-40B4-BE49-F238E27FC236}">
                <a16:creationId xmlns:a16="http://schemas.microsoft.com/office/drawing/2014/main" id="{203186BF-7340-4334-86FF-20FAAF566CBC}"/>
              </a:ext>
            </a:extLst>
          </p:cNvPr>
          <p:cNvSpPr>
            <a:spLocks noGrp="1"/>
          </p:cNvSpPr>
          <p:nvPr>
            <p:ph type="subTitle" idx="1"/>
          </p:nvPr>
        </p:nvSpPr>
        <p:spPr>
          <a:xfrm>
            <a:off x="1524000" y="3502800"/>
            <a:ext cx="9144000" cy="1828800"/>
          </a:xfrm>
        </p:spPr>
        <p:txBody>
          <a:bodyPr>
            <a:noAutofit/>
          </a:bodyPr>
          <a:lstStyle>
            <a:lvl1pPr marL="0" indent="0" algn="ctr">
              <a:buNone/>
              <a:defRPr sz="6000">
                <a:solidFill>
                  <a:schemeClr val="bg1"/>
                </a:solidFill>
                <a:latin typeface="+mj-lt"/>
              </a:defRPr>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en-US" dirty="0"/>
              <a:t>Click to edit Master subtitle style</a:t>
            </a:r>
            <a:endParaRPr lang="sv-SE" dirty="0"/>
          </a:p>
        </p:txBody>
      </p:sp>
      <p:pic>
        <p:nvPicPr>
          <p:cNvPr id="5" name="Picture 4" descr="Logotype">
            <a:extLst>
              <a:ext uri="{FF2B5EF4-FFF2-40B4-BE49-F238E27FC236}">
                <a16:creationId xmlns:a16="http://schemas.microsoft.com/office/drawing/2014/main" id="{8674C3A8-D7CB-602F-3EB9-B06964A978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773" y="5610253"/>
            <a:ext cx="3380235" cy="1195200"/>
          </a:xfrm>
          <a:prstGeom prst="rect">
            <a:avLst/>
          </a:prstGeom>
        </p:spPr>
      </p:pic>
    </p:spTree>
    <p:extLst>
      <p:ext uri="{BB962C8B-B14F-4D97-AF65-F5344CB8AC3E}">
        <p14:creationId xmlns:p14="http://schemas.microsoft.com/office/powerpoint/2010/main" val="34790929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75322-5373-499E-AF2D-2170CC9A00DC}"/>
              </a:ext>
            </a:extLst>
          </p:cNvPr>
          <p:cNvSpPr>
            <a:spLocks noGrp="1"/>
          </p:cNvSpPr>
          <p:nvPr>
            <p:ph type="title"/>
          </p:nvPr>
        </p:nvSpPr>
        <p:spPr>
          <a:xfrm>
            <a:off x="831851" y="1519242"/>
            <a:ext cx="10515600" cy="1909758"/>
          </a:xfrm>
        </p:spPr>
        <p:txBody>
          <a:bodyPr anchor="b">
            <a:normAutofit/>
          </a:bodyPr>
          <a:lstStyle>
            <a:lvl1pPr>
              <a:defRPr sz="3600">
                <a:solidFill>
                  <a:schemeClr val="bg1"/>
                </a:solidFill>
              </a:defRPr>
            </a:lvl1p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380AD21B-931A-4064-8D73-165D96D916F3}"/>
              </a:ext>
            </a:extLst>
          </p:cNvPr>
          <p:cNvSpPr>
            <a:spLocks noGrp="1"/>
          </p:cNvSpPr>
          <p:nvPr>
            <p:ph type="body" idx="1"/>
          </p:nvPr>
        </p:nvSpPr>
        <p:spPr>
          <a:xfrm>
            <a:off x="831851" y="3502800"/>
            <a:ext cx="10515600" cy="2628000"/>
          </a:xfrm>
        </p:spPr>
        <p:txBody>
          <a:bodyPr/>
          <a:lstStyle>
            <a:lvl1pPr marL="0" indent="0">
              <a:buNone/>
              <a:defRPr sz="2400">
                <a:solidFill>
                  <a:schemeClr val="bg1"/>
                </a:solidFill>
              </a:defRPr>
            </a:lvl1pPr>
            <a:lvl2pPr marL="457167" indent="0">
              <a:buNone/>
              <a:defRPr sz="2000">
                <a:solidFill>
                  <a:schemeClr val="tx1">
                    <a:tint val="75000"/>
                  </a:schemeClr>
                </a:solidFill>
              </a:defRPr>
            </a:lvl2pPr>
            <a:lvl3pPr marL="914332" indent="0">
              <a:buNone/>
              <a:defRPr sz="1800">
                <a:solidFill>
                  <a:schemeClr val="tx1">
                    <a:tint val="75000"/>
                  </a:schemeClr>
                </a:solidFill>
              </a:defRPr>
            </a:lvl3pPr>
            <a:lvl4pPr marL="1371498" indent="0">
              <a:buNone/>
              <a:defRPr sz="1600">
                <a:solidFill>
                  <a:schemeClr val="tx1">
                    <a:tint val="75000"/>
                  </a:schemeClr>
                </a:solidFill>
              </a:defRPr>
            </a:lvl4pPr>
            <a:lvl5pPr marL="1828664" indent="0">
              <a:buNone/>
              <a:defRPr sz="1600">
                <a:solidFill>
                  <a:schemeClr val="tx1">
                    <a:tint val="75000"/>
                  </a:schemeClr>
                </a:solidFill>
              </a:defRPr>
            </a:lvl5pPr>
            <a:lvl6pPr marL="2285830" indent="0">
              <a:buNone/>
              <a:defRPr sz="1600">
                <a:solidFill>
                  <a:schemeClr val="tx1">
                    <a:tint val="75000"/>
                  </a:schemeClr>
                </a:solidFill>
              </a:defRPr>
            </a:lvl6pPr>
            <a:lvl7pPr marL="2742994" indent="0">
              <a:buNone/>
              <a:defRPr sz="1600">
                <a:solidFill>
                  <a:schemeClr val="tx1">
                    <a:tint val="75000"/>
                  </a:schemeClr>
                </a:solidFill>
              </a:defRPr>
            </a:lvl7pPr>
            <a:lvl8pPr marL="3200160" indent="0">
              <a:buNone/>
              <a:defRPr sz="1600">
                <a:solidFill>
                  <a:schemeClr val="tx1">
                    <a:tint val="75000"/>
                  </a:schemeClr>
                </a:solidFill>
              </a:defRPr>
            </a:lvl8pPr>
            <a:lvl9pPr marL="3657327"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9BD9D274-9D58-4C59-BF24-08319E8A8277}"/>
              </a:ext>
            </a:extLst>
          </p:cNvPr>
          <p:cNvSpPr>
            <a:spLocks noGrp="1"/>
          </p:cNvSpPr>
          <p:nvPr>
            <p:ph type="dt" sz="half" idx="10"/>
          </p:nvPr>
        </p:nvSpPr>
        <p:spPr/>
        <p:txBody>
          <a:bodyPr/>
          <a:lstStyle>
            <a:lvl1pPr>
              <a:defRPr>
                <a:solidFill>
                  <a:schemeClr val="bg1"/>
                </a:solidFill>
              </a:defRPr>
            </a:lvl1pPr>
          </a:lstStyle>
          <a:p>
            <a:fld id="{DCCF291D-8549-BC44-8F4B-AC830741645B}" type="datetime1">
              <a:rPr lang="sv-SE" smtClean="0"/>
              <a:pPr/>
              <a:t>2026-08-14</a:t>
            </a:fld>
            <a:endParaRPr lang="sv-SE"/>
          </a:p>
        </p:txBody>
      </p:sp>
      <p:sp>
        <p:nvSpPr>
          <p:cNvPr id="5" name="Footer Placeholder 4">
            <a:extLst>
              <a:ext uri="{FF2B5EF4-FFF2-40B4-BE49-F238E27FC236}">
                <a16:creationId xmlns:a16="http://schemas.microsoft.com/office/drawing/2014/main" id="{A0AFF1B3-BEF7-476C-9C24-6F6824C23A59}"/>
              </a:ext>
            </a:extLst>
          </p:cNvPr>
          <p:cNvSpPr>
            <a:spLocks noGrp="1"/>
          </p:cNvSpPr>
          <p:nvPr>
            <p:ph type="ftr" sz="quarter" idx="11"/>
          </p:nvPr>
        </p:nvSpPr>
        <p:spPr/>
        <p:txBody>
          <a:bodyPr/>
          <a:lstStyle>
            <a:lvl1pPr>
              <a:defRPr>
                <a:solidFill>
                  <a:schemeClr val="bg1"/>
                </a:solidFill>
              </a:defRPr>
            </a:lvl1pPr>
          </a:lstStyle>
          <a:p>
            <a:r>
              <a:rPr lang="sv-SE"/>
              <a:t>LiU PowerPoint-mall</a:t>
            </a:r>
            <a:endParaRPr lang="sv-SE" dirty="0"/>
          </a:p>
        </p:txBody>
      </p:sp>
      <p:sp>
        <p:nvSpPr>
          <p:cNvPr id="6" name="Slide Number Placeholder 5">
            <a:extLst>
              <a:ext uri="{FF2B5EF4-FFF2-40B4-BE49-F238E27FC236}">
                <a16:creationId xmlns:a16="http://schemas.microsoft.com/office/drawing/2014/main" id="{85ADCECA-8742-4DDD-8038-0C0682EA7913}"/>
              </a:ext>
            </a:extLst>
          </p:cNvPr>
          <p:cNvSpPr>
            <a:spLocks noGrp="1"/>
          </p:cNvSpPr>
          <p:nvPr>
            <p:ph type="sldNum" sz="quarter" idx="12"/>
          </p:nvPr>
        </p:nvSpPr>
        <p:spPr/>
        <p:txBody>
          <a:bodyPr/>
          <a:lstStyle>
            <a:lvl1pPr>
              <a:defRPr>
                <a:solidFill>
                  <a:schemeClr val="bg1"/>
                </a:solidFill>
              </a:defRPr>
            </a:lvl1pPr>
          </a:lstStyle>
          <a:p>
            <a:fld id="{1D05C8B6-EC5E-42D9-8D75-1E05D6428564}" type="slidenum">
              <a:rPr lang="sv-SE" smtClean="0"/>
              <a:pPr/>
              <a:t>‹#›</a:t>
            </a:fld>
            <a:endParaRPr lang="sv-SE"/>
          </a:p>
        </p:txBody>
      </p:sp>
      <p:pic>
        <p:nvPicPr>
          <p:cNvPr id="10" name="Picture 9" descr="Logotype">
            <a:extLst>
              <a:ext uri="{FF2B5EF4-FFF2-40B4-BE49-F238E27FC236}">
                <a16:creationId xmlns:a16="http://schemas.microsoft.com/office/drawing/2014/main" id="{3AC6F900-E366-65E7-DE08-C99A4EC5F6F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38976212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Rubrik och text vit">
    <p:spTree>
      <p:nvGrpSpPr>
        <p:cNvPr id="1" name=""/>
        <p:cNvGrpSpPr/>
        <p:nvPr/>
      </p:nvGrpSpPr>
      <p:grpSpPr>
        <a:xfrm>
          <a:off x="0" y="0"/>
          <a:ext cx="0" cy="0"/>
          <a:chOff x="0" y="0"/>
          <a:chExt cx="0" cy="0"/>
        </a:xfrm>
      </p:grpSpPr>
      <p:sp>
        <p:nvSpPr>
          <p:cNvPr id="4" name="Rubrik 3"/>
          <p:cNvSpPr>
            <a:spLocks noGrp="1"/>
          </p:cNvSpPr>
          <p:nvPr>
            <p:ph type="title"/>
          </p:nvPr>
        </p:nvSpPr>
        <p:spPr>
          <a:xfrm>
            <a:off x="874714" y="999228"/>
            <a:ext cx="10853647" cy="831131"/>
          </a:xfrm>
          <a:prstGeom prst="rect">
            <a:avLst/>
          </a:prstGeom>
        </p:spPr>
        <p:txBody>
          <a:bodyPr vert="horz">
            <a:normAutofit/>
          </a:bodyPr>
          <a:lstStyle>
            <a:lvl1pPr algn="l">
              <a:defRPr sz="2700" b="0" i="0">
                <a:latin typeface="KorolevLiU Medium" charset="0"/>
                <a:ea typeface="KorolevLiU Medium" charset="0"/>
                <a:cs typeface="KorolevLiU Medium" charset="0"/>
              </a:defRPr>
            </a:lvl1pPr>
          </a:lstStyle>
          <a:p>
            <a:r>
              <a:rPr lang="en-US"/>
              <a:t>Click to edit Master title style</a:t>
            </a:r>
            <a:endParaRPr lang="sv-SE" dirty="0"/>
          </a:p>
        </p:txBody>
      </p:sp>
      <p:sp>
        <p:nvSpPr>
          <p:cNvPr id="20" name="Platshållare för text 2"/>
          <p:cNvSpPr>
            <a:spLocks noGrp="1"/>
          </p:cNvSpPr>
          <p:nvPr>
            <p:ph type="body" sz="quarter" idx="13"/>
          </p:nvPr>
        </p:nvSpPr>
        <p:spPr>
          <a:xfrm>
            <a:off x="874714" y="1830357"/>
            <a:ext cx="10853647" cy="4066288"/>
          </a:xfrm>
          <a:prstGeom prst="rect">
            <a:avLst/>
          </a:prstGeom>
        </p:spPr>
        <p:txBody>
          <a:bodyPr vert="horz"/>
          <a:lstStyle>
            <a:lvl1pPr>
              <a:spcBef>
                <a:spcPts val="675"/>
              </a:spcBef>
              <a:defRPr sz="1800" b="0" i="0">
                <a:latin typeface="Georgia"/>
                <a:cs typeface="Georgia"/>
              </a:defRPr>
            </a:lvl1pPr>
            <a:lvl2pPr>
              <a:spcBef>
                <a:spcPts val="675"/>
              </a:spcBef>
              <a:defRPr sz="1800" b="0" i="0">
                <a:latin typeface="Georgia"/>
                <a:cs typeface="Georgia"/>
              </a:defRPr>
            </a:lvl2pPr>
            <a:lvl3pPr>
              <a:spcBef>
                <a:spcPts val="675"/>
              </a:spcBef>
              <a:defRPr sz="1800" b="0" i="0">
                <a:latin typeface="Georgia"/>
                <a:cs typeface="Georgia"/>
              </a:defRPr>
            </a:lvl3pPr>
            <a:lvl4pPr>
              <a:spcBef>
                <a:spcPts val="675"/>
              </a:spcBef>
              <a:defRPr sz="1800" b="0" i="0">
                <a:latin typeface="Georgia"/>
                <a:cs typeface="Georgia"/>
              </a:defRPr>
            </a:lvl4pPr>
            <a:lvl5pPr>
              <a:spcBef>
                <a:spcPts val="675"/>
              </a:spcBef>
              <a:defRPr sz="1800" b="0" i="0">
                <a:latin typeface="Georgia"/>
                <a:cs typeface="Georgi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
        <p:nvSpPr>
          <p:cNvPr id="9" name="Platshållare för sidfot 4">
            <a:extLst>
              <a:ext uri="{FF2B5EF4-FFF2-40B4-BE49-F238E27FC236}">
                <a16:creationId xmlns:a16="http://schemas.microsoft.com/office/drawing/2014/main" id="{5DB11D6D-4F33-7446-B84F-0AB339CFE88C}"/>
              </a:ext>
            </a:extLst>
          </p:cNvPr>
          <p:cNvSpPr>
            <a:spLocks noGrp="1"/>
          </p:cNvSpPr>
          <p:nvPr>
            <p:ph type="ftr" sz="quarter" idx="3"/>
          </p:nvPr>
        </p:nvSpPr>
        <p:spPr>
          <a:xfrm>
            <a:off x="874713" y="361000"/>
            <a:ext cx="8166736" cy="265340"/>
          </a:xfrm>
          <a:prstGeom prst="rect">
            <a:avLst/>
          </a:prstGeom>
        </p:spPr>
        <p:txBody>
          <a:bodyPr anchor="b"/>
          <a:lstStyle>
            <a:lvl1pPr>
              <a:defRPr sz="825" b="0" i="0">
                <a:latin typeface="KorolevLiU Medium" charset="0"/>
                <a:ea typeface="KorolevLiU Medium" charset="0"/>
                <a:cs typeface="KorolevLiU Medium" charset="0"/>
              </a:defRPr>
            </a:lvl1pPr>
          </a:lstStyle>
          <a:p>
            <a:r>
              <a:rPr lang="sv-SE"/>
              <a:t>DEMOPRESENTATION</a:t>
            </a:r>
            <a:endParaRPr lang="sv-SE" dirty="0"/>
          </a:p>
        </p:txBody>
      </p:sp>
      <p:sp>
        <p:nvSpPr>
          <p:cNvPr id="10" name="Platshållare för datum 3">
            <a:extLst>
              <a:ext uri="{FF2B5EF4-FFF2-40B4-BE49-F238E27FC236}">
                <a16:creationId xmlns:a16="http://schemas.microsoft.com/office/drawing/2014/main" id="{34C6CB60-278E-E840-872A-6DC4172C378A}"/>
              </a:ext>
            </a:extLst>
          </p:cNvPr>
          <p:cNvSpPr>
            <a:spLocks noGrp="1"/>
          </p:cNvSpPr>
          <p:nvPr>
            <p:ph type="dt" sz="half" idx="2"/>
          </p:nvPr>
        </p:nvSpPr>
        <p:spPr>
          <a:xfrm>
            <a:off x="9256429" y="361000"/>
            <a:ext cx="1908257" cy="264685"/>
          </a:xfrm>
          <a:prstGeom prst="rect">
            <a:avLst/>
          </a:prstGeom>
        </p:spPr>
        <p:txBody>
          <a:bodyPr/>
          <a:lstStyle>
            <a:lvl1pPr algn="r">
              <a:defRPr sz="825" b="0" i="0" cap="all">
                <a:latin typeface="KorolevLiU Medium" charset="0"/>
                <a:ea typeface="KorolevLiU Medium" charset="0"/>
                <a:cs typeface="KorolevLiU Medium" charset="0"/>
              </a:defRPr>
            </a:lvl1pPr>
          </a:lstStyle>
          <a:p>
            <a:fld id="{2159DB5C-5608-5F4C-BB91-907D55971491}" type="datetime1">
              <a:rPr lang="sv-SE" smtClean="0"/>
              <a:t>2026-08-14</a:t>
            </a:fld>
            <a:endParaRPr lang="sv-SE" dirty="0"/>
          </a:p>
        </p:txBody>
      </p:sp>
      <p:sp>
        <p:nvSpPr>
          <p:cNvPr id="11" name="Platshållare för bildnummer 5">
            <a:extLst>
              <a:ext uri="{FF2B5EF4-FFF2-40B4-BE49-F238E27FC236}">
                <a16:creationId xmlns:a16="http://schemas.microsoft.com/office/drawing/2014/main" id="{87A18917-8EB7-AF4F-8D9F-2B680F4D5D9C}"/>
              </a:ext>
            </a:extLst>
          </p:cNvPr>
          <p:cNvSpPr>
            <a:spLocks noGrp="1"/>
          </p:cNvSpPr>
          <p:nvPr>
            <p:ph type="sldNum" sz="quarter" idx="4"/>
          </p:nvPr>
        </p:nvSpPr>
        <p:spPr>
          <a:xfrm>
            <a:off x="10989983" y="361658"/>
            <a:ext cx="738379" cy="264685"/>
          </a:xfrm>
          <a:prstGeom prst="rect">
            <a:avLst/>
          </a:prstGeom>
        </p:spPr>
        <p:txBody>
          <a:bodyPr/>
          <a:lstStyle>
            <a:lvl1pPr algn="r">
              <a:defRPr sz="825" b="0" i="0">
                <a:latin typeface="KorolevLiU Medium" charset="0"/>
                <a:ea typeface="KorolevLiU Medium" charset="0"/>
                <a:cs typeface="KorolevLiU Medium" charset="0"/>
              </a:defRPr>
            </a:lvl1pPr>
          </a:lstStyle>
          <a:p>
            <a:fld id="{80A4C9D9-979F-D94A-9054-C3B7EAD37AEB}" type="slidenum">
              <a:rPr lang="sv-SE" smtClean="0"/>
              <a:pPr/>
              <a:t>‹#›</a:t>
            </a:fld>
            <a:endParaRPr lang="sv-SE" dirty="0"/>
          </a:p>
        </p:txBody>
      </p:sp>
    </p:spTree>
    <p:extLst>
      <p:ext uri="{BB962C8B-B14F-4D97-AF65-F5344CB8AC3E}">
        <p14:creationId xmlns:p14="http://schemas.microsoft.com/office/powerpoint/2010/main" val="3567591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xt och bild vit">
    <p:spTree>
      <p:nvGrpSpPr>
        <p:cNvPr id="1" name=""/>
        <p:cNvGrpSpPr/>
        <p:nvPr/>
      </p:nvGrpSpPr>
      <p:grpSpPr>
        <a:xfrm>
          <a:off x="0" y="0"/>
          <a:ext cx="0" cy="0"/>
          <a:chOff x="0" y="0"/>
          <a:chExt cx="0" cy="0"/>
        </a:xfrm>
      </p:grpSpPr>
      <p:cxnSp>
        <p:nvCxnSpPr>
          <p:cNvPr id="9" name="Rak 8"/>
          <p:cNvCxnSpPr/>
          <p:nvPr userDrawn="1"/>
        </p:nvCxnSpPr>
        <p:spPr>
          <a:xfrm>
            <a:off x="904615" y="6120611"/>
            <a:ext cx="10325607" cy="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 name="Rubrik 3"/>
          <p:cNvSpPr>
            <a:spLocks noGrp="1"/>
          </p:cNvSpPr>
          <p:nvPr>
            <p:ph type="title"/>
          </p:nvPr>
        </p:nvSpPr>
        <p:spPr>
          <a:xfrm>
            <a:off x="874713" y="999229"/>
            <a:ext cx="10853649" cy="773510"/>
          </a:xfrm>
          <a:prstGeom prst="rect">
            <a:avLst/>
          </a:prstGeom>
        </p:spPr>
        <p:txBody>
          <a:bodyPr vert="horz">
            <a:normAutofit/>
          </a:bodyPr>
          <a:lstStyle>
            <a:lvl1pPr algn="l">
              <a:defRPr sz="2700" b="0" i="0">
                <a:latin typeface="KorolevLiU Medium" charset="0"/>
                <a:ea typeface="KorolevLiU Medium" charset="0"/>
                <a:cs typeface="KorolevLiU Medium" charset="0"/>
              </a:defRPr>
            </a:lvl1pPr>
          </a:lstStyle>
          <a:p>
            <a:r>
              <a:rPr lang="en-US"/>
              <a:t>Click to edit Master title style</a:t>
            </a:r>
            <a:endParaRPr lang="sv-SE" dirty="0"/>
          </a:p>
        </p:txBody>
      </p:sp>
      <p:sp>
        <p:nvSpPr>
          <p:cNvPr id="5" name="Platshållare för bild 4"/>
          <p:cNvSpPr>
            <a:spLocks noGrp="1"/>
          </p:cNvSpPr>
          <p:nvPr>
            <p:ph type="pic" sz="quarter" idx="14"/>
          </p:nvPr>
        </p:nvSpPr>
        <p:spPr>
          <a:xfrm>
            <a:off x="5516033" y="1844507"/>
            <a:ext cx="6212328" cy="4066283"/>
          </a:xfrm>
          <a:prstGeom prst="rect">
            <a:avLst/>
          </a:prstGeom>
        </p:spPr>
        <p:txBody>
          <a:bodyPr vert="horz"/>
          <a:lstStyle>
            <a:lvl1pPr>
              <a:defRPr b="0" i="0">
                <a:latin typeface="KorolevLiU Medium" charset="0"/>
                <a:ea typeface="KorolevLiU Medium" charset="0"/>
                <a:cs typeface="KorolevLiU Medium" charset="0"/>
              </a:defRPr>
            </a:lvl1pPr>
          </a:lstStyle>
          <a:p>
            <a:r>
              <a:rPr lang="en-US"/>
              <a:t>Click icon to add picture</a:t>
            </a:r>
            <a:endParaRPr lang="sv-SE" dirty="0"/>
          </a:p>
        </p:txBody>
      </p:sp>
      <p:sp>
        <p:nvSpPr>
          <p:cNvPr id="20" name="Platshållare för text 2"/>
          <p:cNvSpPr>
            <a:spLocks noGrp="1"/>
          </p:cNvSpPr>
          <p:nvPr>
            <p:ph type="body" sz="quarter" idx="13"/>
          </p:nvPr>
        </p:nvSpPr>
        <p:spPr>
          <a:xfrm>
            <a:off x="874713" y="1844506"/>
            <a:ext cx="4460339" cy="4066288"/>
          </a:xfrm>
          <a:prstGeom prst="rect">
            <a:avLst/>
          </a:prstGeom>
        </p:spPr>
        <p:txBody>
          <a:bodyPr vert="horz"/>
          <a:lstStyle>
            <a:lvl1pPr>
              <a:spcBef>
                <a:spcPts val="675"/>
              </a:spcBef>
              <a:defRPr sz="1800" b="0" i="0">
                <a:latin typeface="Georgia"/>
                <a:cs typeface="Georgia"/>
              </a:defRPr>
            </a:lvl1pPr>
            <a:lvl2pPr>
              <a:spcBef>
                <a:spcPts val="675"/>
              </a:spcBef>
              <a:defRPr sz="1800" b="0" i="0">
                <a:latin typeface="Georgia"/>
                <a:cs typeface="Georgia"/>
              </a:defRPr>
            </a:lvl2pPr>
            <a:lvl3pPr>
              <a:spcBef>
                <a:spcPts val="675"/>
              </a:spcBef>
              <a:defRPr sz="1800" b="0" i="0">
                <a:latin typeface="Georgia"/>
                <a:cs typeface="Georgia"/>
              </a:defRPr>
            </a:lvl3pPr>
            <a:lvl4pPr>
              <a:spcBef>
                <a:spcPts val="675"/>
              </a:spcBef>
              <a:defRPr sz="1800" b="0" i="0">
                <a:latin typeface="Georgia"/>
                <a:cs typeface="Georgia"/>
              </a:defRPr>
            </a:lvl4pPr>
            <a:lvl5pPr>
              <a:spcBef>
                <a:spcPts val="675"/>
              </a:spcBef>
              <a:defRPr sz="1800" b="0" i="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
        <p:nvSpPr>
          <p:cNvPr id="12" name="Platshållare för sidfot 4">
            <a:extLst>
              <a:ext uri="{FF2B5EF4-FFF2-40B4-BE49-F238E27FC236}">
                <a16:creationId xmlns:a16="http://schemas.microsoft.com/office/drawing/2014/main" id="{FB007D53-3A08-504C-81DA-6DDBE462F7BE}"/>
              </a:ext>
            </a:extLst>
          </p:cNvPr>
          <p:cNvSpPr>
            <a:spLocks noGrp="1"/>
          </p:cNvSpPr>
          <p:nvPr>
            <p:ph type="ftr" sz="quarter" idx="3"/>
          </p:nvPr>
        </p:nvSpPr>
        <p:spPr>
          <a:xfrm>
            <a:off x="874713" y="361000"/>
            <a:ext cx="8166736" cy="265340"/>
          </a:xfrm>
          <a:prstGeom prst="rect">
            <a:avLst/>
          </a:prstGeom>
        </p:spPr>
        <p:txBody>
          <a:bodyPr anchor="b"/>
          <a:lstStyle>
            <a:lvl1pPr>
              <a:defRPr sz="825" b="0" i="0">
                <a:latin typeface="KorolevLiU Medium" charset="0"/>
                <a:ea typeface="KorolevLiU Medium" charset="0"/>
                <a:cs typeface="KorolevLiU Medium" charset="0"/>
              </a:defRPr>
            </a:lvl1pPr>
          </a:lstStyle>
          <a:p>
            <a:endParaRPr lang="sv-SE" dirty="0"/>
          </a:p>
        </p:txBody>
      </p:sp>
      <p:sp>
        <p:nvSpPr>
          <p:cNvPr id="13" name="Platshållare för datum 3">
            <a:extLst>
              <a:ext uri="{FF2B5EF4-FFF2-40B4-BE49-F238E27FC236}">
                <a16:creationId xmlns:a16="http://schemas.microsoft.com/office/drawing/2014/main" id="{BD24F428-521C-C14C-B08B-7320510E4CB1}"/>
              </a:ext>
            </a:extLst>
          </p:cNvPr>
          <p:cNvSpPr>
            <a:spLocks noGrp="1"/>
          </p:cNvSpPr>
          <p:nvPr>
            <p:ph type="dt" sz="half" idx="2"/>
          </p:nvPr>
        </p:nvSpPr>
        <p:spPr>
          <a:xfrm>
            <a:off x="9256429" y="361000"/>
            <a:ext cx="1908257" cy="264685"/>
          </a:xfrm>
          <a:prstGeom prst="rect">
            <a:avLst/>
          </a:prstGeom>
        </p:spPr>
        <p:txBody>
          <a:bodyPr/>
          <a:lstStyle>
            <a:lvl1pPr algn="r">
              <a:defRPr sz="825" b="0" i="0" cap="all">
                <a:latin typeface="KorolevLiU Medium" charset="0"/>
                <a:ea typeface="KorolevLiU Medium" charset="0"/>
                <a:cs typeface="KorolevLiU Medium" charset="0"/>
              </a:defRPr>
            </a:lvl1pPr>
          </a:lstStyle>
          <a:p>
            <a:fld id="{C123084B-E176-4289-AFCF-D5C648FDBDAB}" type="datetime1">
              <a:rPr lang="sv-SE" smtClean="0"/>
              <a:t>2026-08-14</a:t>
            </a:fld>
            <a:endParaRPr lang="sv-SE" dirty="0"/>
          </a:p>
        </p:txBody>
      </p:sp>
      <p:sp>
        <p:nvSpPr>
          <p:cNvPr id="14" name="Platshållare för bildnummer 5">
            <a:extLst>
              <a:ext uri="{FF2B5EF4-FFF2-40B4-BE49-F238E27FC236}">
                <a16:creationId xmlns:a16="http://schemas.microsoft.com/office/drawing/2014/main" id="{56232FCE-FC86-5F43-ADE6-EB6374F30D8E}"/>
              </a:ext>
            </a:extLst>
          </p:cNvPr>
          <p:cNvSpPr>
            <a:spLocks noGrp="1"/>
          </p:cNvSpPr>
          <p:nvPr>
            <p:ph type="sldNum" sz="quarter" idx="4"/>
          </p:nvPr>
        </p:nvSpPr>
        <p:spPr>
          <a:xfrm>
            <a:off x="10989983" y="361658"/>
            <a:ext cx="738379" cy="264685"/>
          </a:xfrm>
          <a:prstGeom prst="rect">
            <a:avLst/>
          </a:prstGeom>
        </p:spPr>
        <p:txBody>
          <a:bodyPr/>
          <a:lstStyle>
            <a:lvl1pPr algn="r">
              <a:defRPr sz="825" b="0" i="0">
                <a:latin typeface="KorolevLiU Medium" charset="0"/>
                <a:ea typeface="KorolevLiU Medium" charset="0"/>
                <a:cs typeface="KorolevLiU Medium" charset="0"/>
              </a:defRPr>
            </a:lvl1pPr>
          </a:lstStyle>
          <a:p>
            <a:fld id="{80A4C9D9-979F-D94A-9054-C3B7EAD37AEB}" type="slidenum">
              <a:rPr lang="sv-SE" smtClean="0"/>
              <a:pPr/>
              <a:t>‹#›</a:t>
            </a:fld>
            <a:endParaRPr lang="sv-SE" dirty="0"/>
          </a:p>
        </p:txBody>
      </p:sp>
    </p:spTree>
    <p:extLst>
      <p:ext uri="{BB962C8B-B14F-4D97-AF65-F5344CB8AC3E}">
        <p14:creationId xmlns:p14="http://schemas.microsoft.com/office/powerpoint/2010/main" val="153273225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xt och bild vit">
    <p:spTree>
      <p:nvGrpSpPr>
        <p:cNvPr id="1" name=""/>
        <p:cNvGrpSpPr/>
        <p:nvPr/>
      </p:nvGrpSpPr>
      <p:grpSpPr>
        <a:xfrm>
          <a:off x="0" y="0"/>
          <a:ext cx="0" cy="0"/>
          <a:chOff x="0" y="0"/>
          <a:chExt cx="0" cy="0"/>
        </a:xfrm>
      </p:grpSpPr>
      <p:cxnSp>
        <p:nvCxnSpPr>
          <p:cNvPr id="9" name="Rak 8"/>
          <p:cNvCxnSpPr/>
          <p:nvPr userDrawn="1"/>
        </p:nvCxnSpPr>
        <p:spPr>
          <a:xfrm>
            <a:off x="904615" y="6120611"/>
            <a:ext cx="10325607" cy="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 name="Rubrik 3"/>
          <p:cNvSpPr>
            <a:spLocks noGrp="1"/>
          </p:cNvSpPr>
          <p:nvPr>
            <p:ph type="title"/>
          </p:nvPr>
        </p:nvSpPr>
        <p:spPr>
          <a:xfrm>
            <a:off x="874713" y="999229"/>
            <a:ext cx="10853649" cy="773510"/>
          </a:xfrm>
          <a:prstGeom prst="rect">
            <a:avLst/>
          </a:prstGeom>
        </p:spPr>
        <p:txBody>
          <a:bodyPr vert="horz">
            <a:normAutofit/>
          </a:bodyPr>
          <a:lstStyle>
            <a:lvl1pPr algn="l">
              <a:defRPr sz="2700" b="0" i="0">
                <a:latin typeface="KorolevLiU Medium" charset="0"/>
                <a:ea typeface="KorolevLiU Medium" charset="0"/>
                <a:cs typeface="KorolevLiU Medium" charset="0"/>
              </a:defRPr>
            </a:lvl1pPr>
          </a:lstStyle>
          <a:p>
            <a:r>
              <a:rPr lang="en-US"/>
              <a:t>Click to edit Master title style</a:t>
            </a:r>
            <a:endParaRPr lang="sv-SE" dirty="0"/>
          </a:p>
        </p:txBody>
      </p:sp>
      <p:sp>
        <p:nvSpPr>
          <p:cNvPr id="5" name="Platshållare för bild 4"/>
          <p:cNvSpPr>
            <a:spLocks noGrp="1"/>
          </p:cNvSpPr>
          <p:nvPr>
            <p:ph type="pic" sz="quarter" idx="14"/>
          </p:nvPr>
        </p:nvSpPr>
        <p:spPr>
          <a:xfrm>
            <a:off x="5516033" y="1844507"/>
            <a:ext cx="6212328" cy="4066283"/>
          </a:xfrm>
          <a:prstGeom prst="rect">
            <a:avLst/>
          </a:prstGeom>
        </p:spPr>
        <p:txBody>
          <a:bodyPr vert="horz"/>
          <a:lstStyle>
            <a:lvl1pPr>
              <a:defRPr b="0" i="0">
                <a:latin typeface="KorolevLiU Medium" charset="0"/>
                <a:ea typeface="KorolevLiU Medium" charset="0"/>
                <a:cs typeface="KorolevLiU Medium" charset="0"/>
              </a:defRPr>
            </a:lvl1pPr>
          </a:lstStyle>
          <a:p>
            <a:r>
              <a:rPr lang="en-US"/>
              <a:t>Click icon to add picture</a:t>
            </a:r>
            <a:endParaRPr lang="sv-SE" dirty="0"/>
          </a:p>
        </p:txBody>
      </p:sp>
      <p:sp>
        <p:nvSpPr>
          <p:cNvPr id="20" name="Platshållare för text 2"/>
          <p:cNvSpPr>
            <a:spLocks noGrp="1"/>
          </p:cNvSpPr>
          <p:nvPr>
            <p:ph type="body" sz="quarter" idx="13"/>
          </p:nvPr>
        </p:nvSpPr>
        <p:spPr>
          <a:xfrm>
            <a:off x="874713" y="1844506"/>
            <a:ext cx="4460339" cy="4066288"/>
          </a:xfrm>
          <a:prstGeom prst="rect">
            <a:avLst/>
          </a:prstGeom>
        </p:spPr>
        <p:txBody>
          <a:bodyPr vert="horz"/>
          <a:lstStyle>
            <a:lvl1pPr>
              <a:spcBef>
                <a:spcPts val="675"/>
              </a:spcBef>
              <a:defRPr sz="1800" b="0" i="0">
                <a:latin typeface="Georgia"/>
                <a:cs typeface="Georgia"/>
              </a:defRPr>
            </a:lvl1pPr>
            <a:lvl2pPr>
              <a:spcBef>
                <a:spcPts val="675"/>
              </a:spcBef>
              <a:defRPr sz="1800" b="0" i="0">
                <a:latin typeface="Georgia"/>
                <a:cs typeface="Georgia"/>
              </a:defRPr>
            </a:lvl2pPr>
            <a:lvl3pPr>
              <a:spcBef>
                <a:spcPts val="675"/>
              </a:spcBef>
              <a:defRPr sz="1800" b="0" i="0">
                <a:latin typeface="Georgia"/>
                <a:cs typeface="Georgia"/>
              </a:defRPr>
            </a:lvl3pPr>
            <a:lvl4pPr>
              <a:spcBef>
                <a:spcPts val="675"/>
              </a:spcBef>
              <a:defRPr sz="1800" b="0" i="0">
                <a:latin typeface="Georgia"/>
                <a:cs typeface="Georgia"/>
              </a:defRPr>
            </a:lvl4pPr>
            <a:lvl5pPr>
              <a:spcBef>
                <a:spcPts val="675"/>
              </a:spcBef>
              <a:defRPr sz="1800" b="0" i="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
        <p:nvSpPr>
          <p:cNvPr id="12" name="Platshållare för sidfot 4">
            <a:extLst>
              <a:ext uri="{FF2B5EF4-FFF2-40B4-BE49-F238E27FC236}">
                <a16:creationId xmlns:a16="http://schemas.microsoft.com/office/drawing/2014/main" id="{FB007D53-3A08-504C-81DA-6DDBE462F7BE}"/>
              </a:ext>
            </a:extLst>
          </p:cNvPr>
          <p:cNvSpPr>
            <a:spLocks noGrp="1"/>
          </p:cNvSpPr>
          <p:nvPr>
            <p:ph type="ftr" sz="quarter" idx="3"/>
          </p:nvPr>
        </p:nvSpPr>
        <p:spPr>
          <a:xfrm>
            <a:off x="874713" y="361000"/>
            <a:ext cx="8166736" cy="265340"/>
          </a:xfrm>
          <a:prstGeom prst="rect">
            <a:avLst/>
          </a:prstGeom>
        </p:spPr>
        <p:txBody>
          <a:bodyPr anchor="b"/>
          <a:lstStyle>
            <a:lvl1pPr>
              <a:defRPr sz="825" b="0" i="0">
                <a:latin typeface="KorolevLiU Medium" charset="0"/>
                <a:ea typeface="KorolevLiU Medium" charset="0"/>
                <a:cs typeface="KorolevLiU Medium" charset="0"/>
              </a:defRPr>
            </a:lvl1pPr>
          </a:lstStyle>
          <a:p>
            <a:r>
              <a:rPr lang="sv-SE"/>
              <a:t>DEMOPRESENTATION</a:t>
            </a:r>
            <a:endParaRPr lang="sv-SE" dirty="0"/>
          </a:p>
        </p:txBody>
      </p:sp>
      <p:sp>
        <p:nvSpPr>
          <p:cNvPr id="13" name="Platshållare för datum 3">
            <a:extLst>
              <a:ext uri="{FF2B5EF4-FFF2-40B4-BE49-F238E27FC236}">
                <a16:creationId xmlns:a16="http://schemas.microsoft.com/office/drawing/2014/main" id="{BD24F428-521C-C14C-B08B-7320510E4CB1}"/>
              </a:ext>
            </a:extLst>
          </p:cNvPr>
          <p:cNvSpPr>
            <a:spLocks noGrp="1"/>
          </p:cNvSpPr>
          <p:nvPr>
            <p:ph type="dt" sz="half" idx="2"/>
          </p:nvPr>
        </p:nvSpPr>
        <p:spPr>
          <a:xfrm>
            <a:off x="9256429" y="361000"/>
            <a:ext cx="1908257" cy="264685"/>
          </a:xfrm>
          <a:prstGeom prst="rect">
            <a:avLst/>
          </a:prstGeom>
        </p:spPr>
        <p:txBody>
          <a:bodyPr/>
          <a:lstStyle>
            <a:lvl1pPr algn="r">
              <a:defRPr sz="825" b="0" i="0" cap="all">
                <a:latin typeface="KorolevLiU Medium" charset="0"/>
                <a:ea typeface="KorolevLiU Medium" charset="0"/>
                <a:cs typeface="KorolevLiU Medium" charset="0"/>
              </a:defRPr>
            </a:lvl1pPr>
          </a:lstStyle>
          <a:p>
            <a:fld id="{B9772A90-42B6-A743-BFFC-8CC9F6C70A81}" type="datetime1">
              <a:rPr lang="sv-SE" smtClean="0"/>
              <a:t>2026-08-14</a:t>
            </a:fld>
            <a:endParaRPr lang="sv-SE" dirty="0"/>
          </a:p>
        </p:txBody>
      </p:sp>
      <p:sp>
        <p:nvSpPr>
          <p:cNvPr id="14" name="Platshållare för bildnummer 5">
            <a:extLst>
              <a:ext uri="{FF2B5EF4-FFF2-40B4-BE49-F238E27FC236}">
                <a16:creationId xmlns:a16="http://schemas.microsoft.com/office/drawing/2014/main" id="{56232FCE-FC86-5F43-ADE6-EB6374F30D8E}"/>
              </a:ext>
            </a:extLst>
          </p:cNvPr>
          <p:cNvSpPr>
            <a:spLocks noGrp="1"/>
          </p:cNvSpPr>
          <p:nvPr>
            <p:ph type="sldNum" sz="quarter" idx="4"/>
          </p:nvPr>
        </p:nvSpPr>
        <p:spPr>
          <a:xfrm>
            <a:off x="10989983" y="361658"/>
            <a:ext cx="738379" cy="264685"/>
          </a:xfrm>
          <a:prstGeom prst="rect">
            <a:avLst/>
          </a:prstGeom>
        </p:spPr>
        <p:txBody>
          <a:bodyPr/>
          <a:lstStyle>
            <a:lvl1pPr algn="r">
              <a:defRPr sz="825" b="0" i="0">
                <a:latin typeface="KorolevLiU Medium" charset="0"/>
                <a:ea typeface="KorolevLiU Medium" charset="0"/>
                <a:cs typeface="KorolevLiU Medium" charset="0"/>
              </a:defRPr>
            </a:lvl1pPr>
          </a:lstStyle>
          <a:p>
            <a:fld id="{80A4C9D9-979F-D94A-9054-C3B7EAD37AEB}" type="slidenum">
              <a:rPr lang="sv-SE" smtClean="0"/>
              <a:pPr/>
              <a:t>‹#›</a:t>
            </a:fld>
            <a:endParaRPr lang="sv-SE" dirty="0"/>
          </a:p>
        </p:txBody>
      </p:sp>
    </p:spTree>
    <p:extLst>
      <p:ext uri="{BB962C8B-B14F-4D97-AF65-F5344CB8AC3E}">
        <p14:creationId xmlns:p14="http://schemas.microsoft.com/office/powerpoint/2010/main" val="153273225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Rubrik och text vit">
    <p:spTree>
      <p:nvGrpSpPr>
        <p:cNvPr id="1" name=""/>
        <p:cNvGrpSpPr/>
        <p:nvPr/>
      </p:nvGrpSpPr>
      <p:grpSpPr>
        <a:xfrm>
          <a:off x="0" y="0"/>
          <a:ext cx="0" cy="0"/>
          <a:chOff x="0" y="0"/>
          <a:chExt cx="0" cy="0"/>
        </a:xfrm>
      </p:grpSpPr>
      <p:sp>
        <p:nvSpPr>
          <p:cNvPr id="4" name="Rubrik 3"/>
          <p:cNvSpPr>
            <a:spLocks noGrp="1"/>
          </p:cNvSpPr>
          <p:nvPr>
            <p:ph type="title"/>
          </p:nvPr>
        </p:nvSpPr>
        <p:spPr>
          <a:xfrm>
            <a:off x="913435" y="999226"/>
            <a:ext cx="10316784" cy="831131"/>
          </a:xfrm>
          <a:prstGeom prst="rect">
            <a:avLst/>
          </a:prstGeom>
        </p:spPr>
        <p:txBody>
          <a:bodyPr vert="horz">
            <a:normAutofit/>
          </a:bodyPr>
          <a:lstStyle>
            <a:lvl1pPr algn="l">
              <a:defRPr sz="3600">
                <a:latin typeface="+mn-lt"/>
              </a:defRPr>
            </a:lvl1pPr>
          </a:lstStyle>
          <a:p>
            <a:r>
              <a:rPr lang="en-US"/>
              <a:t>Click to edit Master title style</a:t>
            </a:r>
            <a:endParaRPr lang="sv-SE"/>
          </a:p>
        </p:txBody>
      </p:sp>
      <p:sp>
        <p:nvSpPr>
          <p:cNvPr id="17" name="Platshållare för datum 3"/>
          <p:cNvSpPr>
            <a:spLocks noGrp="1"/>
          </p:cNvSpPr>
          <p:nvPr>
            <p:ph type="dt" sz="half" idx="10"/>
          </p:nvPr>
        </p:nvSpPr>
        <p:spPr>
          <a:xfrm>
            <a:off x="8882792" y="361000"/>
            <a:ext cx="1908257" cy="264685"/>
          </a:xfrm>
          <a:prstGeom prst="rect">
            <a:avLst/>
          </a:prstGeom>
        </p:spPr>
        <p:txBody>
          <a:bodyPr/>
          <a:lstStyle>
            <a:lvl1pPr algn="r">
              <a:defRPr sz="1100" cap="all"/>
            </a:lvl1pPr>
          </a:lstStyle>
          <a:p>
            <a:fld id="{57FE6FAB-688F-45BF-A9E4-1B35D1ACF33D}" type="datetime1">
              <a:rPr lang="sv-SE" smtClean="0"/>
              <a:t>2026-08-14</a:t>
            </a:fld>
            <a:endParaRPr lang="sv-SE" dirty="0"/>
          </a:p>
        </p:txBody>
      </p:sp>
      <p:sp>
        <p:nvSpPr>
          <p:cNvPr id="18" name="Platshållare för bildnummer 5"/>
          <p:cNvSpPr>
            <a:spLocks noGrp="1"/>
          </p:cNvSpPr>
          <p:nvPr>
            <p:ph type="sldNum" sz="quarter" idx="12"/>
          </p:nvPr>
        </p:nvSpPr>
        <p:spPr>
          <a:xfrm>
            <a:off x="10616347" y="361655"/>
            <a:ext cx="738379" cy="264685"/>
          </a:xfrm>
          <a:prstGeom prst="rect">
            <a:avLst/>
          </a:prstGeom>
        </p:spPr>
        <p:txBody>
          <a:bodyPr/>
          <a:lstStyle>
            <a:lvl1pPr algn="r">
              <a:defRPr sz="1100"/>
            </a:lvl1pPr>
          </a:lstStyle>
          <a:p>
            <a:fld id="{80A4C9D9-979F-D94A-9054-C3B7EAD37AEB}" type="slidenum">
              <a:rPr lang="sv-SE" smtClean="0"/>
              <a:pPr/>
              <a:t>‹#›</a:t>
            </a:fld>
            <a:endParaRPr lang="sv-SE" dirty="0"/>
          </a:p>
        </p:txBody>
      </p:sp>
      <p:sp>
        <p:nvSpPr>
          <p:cNvPr id="19" name="Platshållare för sidfot 4"/>
          <p:cNvSpPr>
            <a:spLocks noGrp="1"/>
          </p:cNvSpPr>
          <p:nvPr>
            <p:ph type="ftr" sz="quarter" idx="11"/>
          </p:nvPr>
        </p:nvSpPr>
        <p:spPr>
          <a:xfrm>
            <a:off x="791151" y="361000"/>
            <a:ext cx="7782556" cy="265340"/>
          </a:xfrm>
          <a:prstGeom prst="rect">
            <a:avLst/>
          </a:prstGeom>
        </p:spPr>
        <p:txBody>
          <a:bodyPr anchor="b"/>
          <a:lstStyle>
            <a:lvl1pPr>
              <a:defRPr sz="1100"/>
            </a:lvl1pPr>
          </a:lstStyle>
          <a:p>
            <a:r>
              <a:rPr lang="sv-SE"/>
              <a:t>Dag 1. Kursintroduktion och presentation</a:t>
            </a:r>
            <a:endParaRPr lang="sv-SE" dirty="0"/>
          </a:p>
        </p:txBody>
      </p:sp>
      <p:sp>
        <p:nvSpPr>
          <p:cNvPr id="20" name="Platshållare för text 2"/>
          <p:cNvSpPr>
            <a:spLocks noGrp="1"/>
          </p:cNvSpPr>
          <p:nvPr>
            <p:ph type="body" sz="quarter" idx="13"/>
          </p:nvPr>
        </p:nvSpPr>
        <p:spPr>
          <a:xfrm>
            <a:off x="913435" y="1830357"/>
            <a:ext cx="10316783" cy="4066288"/>
          </a:xfrm>
          <a:prstGeom prst="rect">
            <a:avLst/>
          </a:prstGeom>
        </p:spPr>
        <p:txBody>
          <a:bodyPr vert="horz"/>
          <a:lstStyle>
            <a:lvl1pPr>
              <a:spcBef>
                <a:spcPts val="900"/>
              </a:spcBef>
              <a:defRPr sz="2400" b="0" i="0">
                <a:latin typeface="Georgia"/>
                <a:cs typeface="Georgia"/>
              </a:defRPr>
            </a:lvl1pPr>
            <a:lvl2pPr>
              <a:spcBef>
                <a:spcPts val="900"/>
              </a:spcBef>
              <a:defRPr sz="2400" b="0" i="0">
                <a:latin typeface="Georgia"/>
                <a:cs typeface="Georgia"/>
              </a:defRPr>
            </a:lvl2pPr>
            <a:lvl3pPr>
              <a:spcBef>
                <a:spcPts val="900"/>
              </a:spcBef>
              <a:defRPr sz="2400" b="0" i="0">
                <a:latin typeface="Georgia"/>
                <a:cs typeface="Georgia"/>
              </a:defRPr>
            </a:lvl3pPr>
            <a:lvl4pPr>
              <a:spcBef>
                <a:spcPts val="900"/>
              </a:spcBef>
              <a:defRPr sz="2400" b="0" i="0">
                <a:latin typeface="Georgia"/>
                <a:cs typeface="Georgia"/>
              </a:defRPr>
            </a:lvl4pPr>
            <a:lvl5pPr>
              <a:spcBef>
                <a:spcPts val="900"/>
              </a:spcBef>
              <a:defRPr sz="2400" b="0" i="0">
                <a:latin typeface="Georgia"/>
                <a:cs typeface="Georgi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dirty="0"/>
          </a:p>
        </p:txBody>
      </p:sp>
    </p:spTree>
    <p:extLst>
      <p:ext uri="{BB962C8B-B14F-4D97-AF65-F5344CB8AC3E}">
        <p14:creationId xmlns:p14="http://schemas.microsoft.com/office/powerpoint/2010/main" val="35675914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elsida Blå">
    <p:bg>
      <p:bgPr>
        <a:solidFill>
          <a:srgbClr val="00B9E7"/>
        </a:solidFill>
        <a:effectLst/>
      </p:bgPr>
    </p:bg>
    <p:spTree>
      <p:nvGrpSpPr>
        <p:cNvPr id="1" name=""/>
        <p:cNvGrpSpPr/>
        <p:nvPr/>
      </p:nvGrpSpPr>
      <p:grpSpPr>
        <a:xfrm>
          <a:off x="0" y="0"/>
          <a:ext cx="0" cy="0"/>
          <a:chOff x="0" y="0"/>
          <a:chExt cx="0" cy="0"/>
        </a:xfrm>
      </p:grpSpPr>
      <p:sp>
        <p:nvSpPr>
          <p:cNvPr id="6" name="Rubrik 1"/>
          <p:cNvSpPr>
            <a:spLocks noGrp="1"/>
          </p:cNvSpPr>
          <p:nvPr>
            <p:ph type="ctrTitle" hasCustomPrompt="1"/>
          </p:nvPr>
        </p:nvSpPr>
        <p:spPr>
          <a:xfrm>
            <a:off x="1401513" y="1812904"/>
            <a:ext cx="9716255" cy="1470025"/>
          </a:xfrm>
          <a:prstGeom prst="rect">
            <a:avLst/>
          </a:prstGeom>
        </p:spPr>
        <p:txBody>
          <a:bodyPr anchor="b">
            <a:normAutofit/>
          </a:bodyPr>
          <a:lstStyle>
            <a:lvl1pPr algn="l">
              <a:defRPr sz="4500" b="0" i="0">
                <a:solidFill>
                  <a:srgbClr val="FFFFFF"/>
                </a:solidFill>
                <a:latin typeface="KorolevLiU Medium" charset="0"/>
                <a:ea typeface="KorolevLiU Medium" charset="0"/>
                <a:cs typeface="KorolevLiU Medium" charset="0"/>
              </a:defRPr>
            </a:lvl1pPr>
          </a:lstStyle>
          <a:p>
            <a:r>
              <a:rPr lang="sv-SE" dirty="0"/>
              <a:t>Presentationens</a:t>
            </a:r>
            <a:br>
              <a:rPr lang="sv-SE" dirty="0"/>
            </a:br>
            <a:r>
              <a:rPr lang="sv-SE" dirty="0"/>
              <a:t>titel/rubrik</a:t>
            </a:r>
          </a:p>
        </p:txBody>
      </p:sp>
      <p:sp>
        <p:nvSpPr>
          <p:cNvPr id="7" name="Underrubrik 2"/>
          <p:cNvSpPr>
            <a:spLocks noGrp="1"/>
          </p:cNvSpPr>
          <p:nvPr>
            <p:ph type="subTitle" idx="1" hasCustomPrompt="1"/>
          </p:nvPr>
        </p:nvSpPr>
        <p:spPr>
          <a:xfrm>
            <a:off x="1401511" y="3493964"/>
            <a:ext cx="9716256" cy="1949709"/>
          </a:xfrm>
          <a:prstGeom prst="rect">
            <a:avLst/>
          </a:prstGeom>
        </p:spPr>
        <p:txBody>
          <a:bodyPr>
            <a:normAutofit/>
          </a:bodyPr>
          <a:lstStyle>
            <a:lvl1pPr marL="0" indent="0" algn="l">
              <a:buNone/>
              <a:defRPr sz="2100" b="1" i="0">
                <a:solidFill>
                  <a:srgbClr val="FFFFFF"/>
                </a:solidFill>
                <a:latin typeface="KorolevLiU Medium" charset="0"/>
                <a:ea typeface="KorolevLiU Medium" charset="0"/>
                <a:cs typeface="KorolevLiU Medium"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sv-SE" dirty="0"/>
              <a:t>Underrubrik/namn på talare e.d.</a:t>
            </a:r>
          </a:p>
        </p:txBody>
      </p:sp>
    </p:spTree>
    <p:extLst>
      <p:ext uri="{BB962C8B-B14F-4D97-AF65-F5344CB8AC3E}">
        <p14:creationId xmlns:p14="http://schemas.microsoft.com/office/powerpoint/2010/main" val="42906028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E5D60-9FEA-4061-AE29-F7A1A0AE668D}"/>
              </a:ext>
            </a:extLst>
          </p:cNvPr>
          <p:cNvSpPr>
            <a:spLocks noGrp="1"/>
          </p:cNvSpPr>
          <p:nvPr>
            <p:ph type="title"/>
          </p:nvPr>
        </p:nvSpPr>
        <p:spPr/>
        <p:txBody>
          <a:bodyPr/>
          <a:lstStyle/>
          <a:p>
            <a:r>
              <a:rPr lang="sv-SE"/>
              <a:t>Klicka här för att ändra mall för rubrikformat</a:t>
            </a:r>
            <a:endParaRPr lang="sv-SE" dirty="0"/>
          </a:p>
        </p:txBody>
      </p:sp>
      <p:sp>
        <p:nvSpPr>
          <p:cNvPr id="3" name="Content Placeholder 2">
            <a:extLst>
              <a:ext uri="{FF2B5EF4-FFF2-40B4-BE49-F238E27FC236}">
                <a16:creationId xmlns:a16="http://schemas.microsoft.com/office/drawing/2014/main" id="{79AD652D-D723-4261-9B8C-661B6699F950}"/>
              </a:ext>
            </a:extLst>
          </p:cNvPr>
          <p:cNvSpPr>
            <a:spLocks noGrp="1"/>
          </p:cNvSpPr>
          <p:nvPr>
            <p:ph sz="half" idx="1"/>
          </p:nvPr>
        </p:nvSpPr>
        <p:spPr>
          <a:xfrm>
            <a:off x="838200" y="1825629"/>
            <a:ext cx="5181600" cy="4241481"/>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Content Placeholder 3">
            <a:extLst>
              <a:ext uri="{FF2B5EF4-FFF2-40B4-BE49-F238E27FC236}">
                <a16:creationId xmlns:a16="http://schemas.microsoft.com/office/drawing/2014/main" id="{8D72E162-7D8A-446C-B6C3-D85896811443}"/>
              </a:ext>
            </a:extLst>
          </p:cNvPr>
          <p:cNvSpPr>
            <a:spLocks noGrp="1"/>
          </p:cNvSpPr>
          <p:nvPr>
            <p:ph sz="half" idx="2"/>
          </p:nvPr>
        </p:nvSpPr>
        <p:spPr>
          <a:xfrm>
            <a:off x="6172200" y="1825626"/>
            <a:ext cx="5181600" cy="4254337"/>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Date Placeholder 4">
            <a:extLst>
              <a:ext uri="{FF2B5EF4-FFF2-40B4-BE49-F238E27FC236}">
                <a16:creationId xmlns:a16="http://schemas.microsoft.com/office/drawing/2014/main" id="{C6CCDECF-AB46-421A-B3EA-954167E551C6}"/>
              </a:ext>
            </a:extLst>
          </p:cNvPr>
          <p:cNvSpPr>
            <a:spLocks noGrp="1"/>
          </p:cNvSpPr>
          <p:nvPr>
            <p:ph type="dt" sz="half" idx="10"/>
          </p:nvPr>
        </p:nvSpPr>
        <p:spPr/>
        <p:txBody>
          <a:bodyPr/>
          <a:lstStyle/>
          <a:p>
            <a:fld id="{8799C4C0-6F97-2E48-B093-E07FB97419C9}" type="datetime1">
              <a:rPr lang="sv-SE" smtClean="0"/>
              <a:t>2026-08-14</a:t>
            </a:fld>
            <a:endParaRPr lang="sv-SE"/>
          </a:p>
        </p:txBody>
      </p:sp>
      <p:sp>
        <p:nvSpPr>
          <p:cNvPr id="6" name="Footer Placeholder 5">
            <a:extLst>
              <a:ext uri="{FF2B5EF4-FFF2-40B4-BE49-F238E27FC236}">
                <a16:creationId xmlns:a16="http://schemas.microsoft.com/office/drawing/2014/main" id="{20FFB67D-8CC2-4E5B-BF93-6B7E5BF4B2AC}"/>
              </a:ext>
            </a:extLst>
          </p:cNvPr>
          <p:cNvSpPr>
            <a:spLocks noGrp="1"/>
          </p:cNvSpPr>
          <p:nvPr>
            <p:ph type="ftr" sz="quarter" idx="11"/>
          </p:nvPr>
        </p:nvSpPr>
        <p:spPr/>
        <p:txBody>
          <a:bodyPr/>
          <a:lstStyle/>
          <a:p>
            <a:r>
              <a:rPr lang="sv-SE"/>
              <a:t>LiU PowerPoint-mall</a:t>
            </a:r>
          </a:p>
        </p:txBody>
      </p:sp>
      <p:sp>
        <p:nvSpPr>
          <p:cNvPr id="7" name="Slide Number Placeholder 6">
            <a:extLst>
              <a:ext uri="{FF2B5EF4-FFF2-40B4-BE49-F238E27FC236}">
                <a16:creationId xmlns:a16="http://schemas.microsoft.com/office/drawing/2014/main" id="{3CAF80C1-A5DA-4E08-8CAE-B47DD97A3975}"/>
              </a:ext>
            </a:extLst>
          </p:cNvPr>
          <p:cNvSpPr>
            <a:spLocks noGrp="1"/>
          </p:cNvSpPr>
          <p:nvPr>
            <p:ph type="sldNum" sz="quarter" idx="12"/>
          </p:nvPr>
        </p:nvSpPr>
        <p:spPr/>
        <p:txBody>
          <a:bodyPr/>
          <a:lstStyle/>
          <a:p>
            <a:fld id="{1D05C8B6-EC5E-42D9-8D75-1E05D6428564}" type="slidenum">
              <a:rPr lang="sv-SE" smtClean="0"/>
              <a:t>‹#›</a:t>
            </a:fld>
            <a:endParaRPr lang="sv-SE"/>
          </a:p>
        </p:txBody>
      </p:sp>
      <p:cxnSp>
        <p:nvCxnSpPr>
          <p:cNvPr id="11" name="Rak 5">
            <a:extLst>
              <a:ext uri="{FF2B5EF4-FFF2-40B4-BE49-F238E27FC236}">
                <a16:creationId xmlns:a16="http://schemas.microsoft.com/office/drawing/2014/main" id="{1DBCDB3C-6D20-4691-BDE2-381FEEBC114C}"/>
              </a:ext>
            </a:extLst>
          </p:cNvPr>
          <p:cNvCxnSpPr>
            <a:cxnSpLocks/>
          </p:cNvCxnSpPr>
          <p:nvPr userDrawn="1"/>
        </p:nvCxnSpPr>
        <p:spPr>
          <a:xfrm>
            <a:off x="180000" y="6079962"/>
            <a:ext cx="11833200" cy="3214"/>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12" name="Picture 11" descr="Logotype">
            <a:extLst>
              <a:ext uri="{FF2B5EF4-FFF2-40B4-BE49-F238E27FC236}">
                <a16:creationId xmlns:a16="http://schemas.microsoft.com/office/drawing/2014/main" id="{09F3A704-4A19-43BE-95E7-C2EE1D44AE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000" y="6130800"/>
            <a:ext cx="1908000" cy="674640"/>
          </a:xfrm>
          <a:prstGeom prst="rect">
            <a:avLst/>
          </a:prstGeom>
        </p:spPr>
      </p:pic>
    </p:spTree>
    <p:extLst>
      <p:ext uri="{BB962C8B-B14F-4D97-AF65-F5344CB8AC3E}">
        <p14:creationId xmlns:p14="http://schemas.microsoft.com/office/powerpoint/2010/main" val="38100090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slideLayout" Target="../slideLayouts/slideLayout26.xml"/><Relationship Id="rId1" Type="http://schemas.openxmlformats.org/officeDocument/2006/relationships/slideLayout" Target="../slideLayouts/slideLayout25.xml"/><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slideLayout" Target="../slideLayouts/slideLayout29.xml"/><Relationship Id="rId1" Type="http://schemas.openxmlformats.org/officeDocument/2006/relationships/slideLayout" Target="../slideLayouts/slideLayout28.xml"/><Relationship Id="rId5" Type="http://schemas.openxmlformats.org/officeDocument/2006/relationships/image" Target="../media/image1.emf"/><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5.xml"/><Relationship Id="rId1" Type="http://schemas.openxmlformats.org/officeDocument/2006/relationships/slideLayout" Target="../slideLayouts/slideLayout31.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theme" Target="../theme/theme6.xml"/><Relationship Id="rId1" Type="http://schemas.openxmlformats.org/officeDocument/2006/relationships/slideLayout" Target="../slideLayouts/slideLayout32.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C40FA7-E471-44B9-9D5D-7D0B44EE4279}"/>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sv-SE"/>
              <a:t>Klicka här för att ändra mall för rubrikformat</a:t>
            </a:r>
            <a:endParaRPr lang="sv-SE" dirty="0"/>
          </a:p>
        </p:txBody>
      </p:sp>
      <p:sp>
        <p:nvSpPr>
          <p:cNvPr id="3" name="Text Placeholder 2">
            <a:extLst>
              <a:ext uri="{FF2B5EF4-FFF2-40B4-BE49-F238E27FC236}">
                <a16:creationId xmlns:a16="http://schemas.microsoft.com/office/drawing/2014/main" id="{27A0C30D-C99C-4CD5-B7FD-541C85BFE0FC}"/>
              </a:ext>
            </a:extLst>
          </p:cNvPr>
          <p:cNvSpPr>
            <a:spLocks noGrp="1"/>
          </p:cNvSpPr>
          <p:nvPr>
            <p:ph type="body" idx="1"/>
          </p:nvPr>
        </p:nvSpPr>
        <p:spPr>
          <a:xfrm>
            <a:off x="838200" y="1825625"/>
            <a:ext cx="10515600" cy="4305174"/>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Date Placeholder 3">
            <a:extLst>
              <a:ext uri="{FF2B5EF4-FFF2-40B4-BE49-F238E27FC236}">
                <a16:creationId xmlns:a16="http://schemas.microsoft.com/office/drawing/2014/main" id="{93DC0C72-79A0-4655-B207-9739A684267D}"/>
              </a:ext>
            </a:extLst>
          </p:cNvPr>
          <p:cNvSpPr>
            <a:spLocks noGrp="1"/>
          </p:cNvSpPr>
          <p:nvPr>
            <p:ph type="dt" sz="half" idx="2"/>
          </p:nvPr>
        </p:nvSpPr>
        <p:spPr>
          <a:xfrm>
            <a:off x="8292263" y="-5129"/>
            <a:ext cx="2520000" cy="360000"/>
          </a:xfrm>
          <a:prstGeom prst="rect">
            <a:avLst/>
          </a:prstGeom>
        </p:spPr>
        <p:txBody>
          <a:bodyPr vert="horz" wrap="none" lIns="0" tIns="180000" rIns="0" bIns="0" rtlCol="0" anchor="t" anchorCtr="0"/>
          <a:lstStyle>
            <a:lvl1pPr algn="r">
              <a:defRPr sz="1100">
                <a:solidFill>
                  <a:schemeClr val="tx1"/>
                </a:solidFill>
                <a:latin typeface="+mj-lt"/>
              </a:defRPr>
            </a:lvl1pPr>
          </a:lstStyle>
          <a:p>
            <a:fld id="{41FF40AD-5146-EC40-B555-0F748959FBB7}" type="datetime1">
              <a:rPr lang="sv-SE" smtClean="0"/>
              <a:t>2026-08-14</a:t>
            </a:fld>
            <a:endParaRPr lang="sv-SE" dirty="0"/>
          </a:p>
        </p:txBody>
      </p:sp>
      <p:sp>
        <p:nvSpPr>
          <p:cNvPr id="5" name="Footer Placeholder 4">
            <a:extLst>
              <a:ext uri="{FF2B5EF4-FFF2-40B4-BE49-F238E27FC236}">
                <a16:creationId xmlns:a16="http://schemas.microsoft.com/office/drawing/2014/main" id="{2AC00D10-5EE3-4AEB-8900-1A07916BEF49}"/>
              </a:ext>
            </a:extLst>
          </p:cNvPr>
          <p:cNvSpPr>
            <a:spLocks noGrp="1"/>
          </p:cNvSpPr>
          <p:nvPr>
            <p:ph type="ftr" sz="quarter" idx="3"/>
          </p:nvPr>
        </p:nvSpPr>
        <p:spPr>
          <a:xfrm>
            <a:off x="944563" y="0"/>
            <a:ext cx="4320000" cy="360000"/>
          </a:xfrm>
          <a:prstGeom prst="rect">
            <a:avLst/>
          </a:prstGeom>
        </p:spPr>
        <p:txBody>
          <a:bodyPr vert="horz" wrap="none" lIns="0" tIns="180000" rIns="0" bIns="0" rtlCol="0" anchor="t" anchorCtr="0"/>
          <a:lstStyle>
            <a:lvl1pPr algn="l">
              <a:defRPr sz="1100">
                <a:solidFill>
                  <a:schemeClr val="tx1"/>
                </a:solidFill>
                <a:latin typeface="+mj-lt"/>
              </a:defRPr>
            </a:lvl1pPr>
          </a:lstStyle>
          <a:p>
            <a:r>
              <a:rPr lang="sv-SE"/>
              <a:t>LiU PowerPoint-mall</a:t>
            </a:r>
            <a:endParaRPr lang="sv-SE" dirty="0"/>
          </a:p>
        </p:txBody>
      </p:sp>
      <p:sp>
        <p:nvSpPr>
          <p:cNvPr id="6" name="Slide Number Placeholder 5">
            <a:extLst>
              <a:ext uri="{FF2B5EF4-FFF2-40B4-BE49-F238E27FC236}">
                <a16:creationId xmlns:a16="http://schemas.microsoft.com/office/drawing/2014/main" id="{70FA2BB8-8F26-4AF0-AE95-D41EE971F007}"/>
              </a:ext>
            </a:extLst>
          </p:cNvPr>
          <p:cNvSpPr>
            <a:spLocks noGrp="1"/>
          </p:cNvSpPr>
          <p:nvPr>
            <p:ph type="sldNum" sz="quarter" idx="4"/>
          </p:nvPr>
        </p:nvSpPr>
        <p:spPr>
          <a:xfrm>
            <a:off x="10812263" y="0"/>
            <a:ext cx="432000" cy="360000"/>
          </a:xfrm>
          <a:prstGeom prst="rect">
            <a:avLst/>
          </a:prstGeom>
        </p:spPr>
        <p:txBody>
          <a:bodyPr vert="horz" wrap="none" lIns="0" tIns="180000" rIns="0" bIns="0" rtlCol="0" anchor="t" anchorCtr="0"/>
          <a:lstStyle>
            <a:lvl1pPr algn="r">
              <a:defRPr sz="1100">
                <a:solidFill>
                  <a:schemeClr val="tx1"/>
                </a:solidFill>
                <a:latin typeface="+mj-lt"/>
              </a:defRPr>
            </a:lvl1pPr>
          </a:lstStyle>
          <a:p>
            <a:fld id="{1D05C8B6-EC5E-42D9-8D75-1E05D6428564}" type="slidenum">
              <a:rPr lang="sv-SE" smtClean="0"/>
              <a:pPr/>
              <a:t>‹#›</a:t>
            </a:fld>
            <a:endParaRPr lang="sv-SE" dirty="0"/>
          </a:p>
        </p:txBody>
      </p:sp>
    </p:spTree>
    <p:extLst>
      <p:ext uri="{BB962C8B-B14F-4D97-AF65-F5344CB8AC3E}">
        <p14:creationId xmlns:p14="http://schemas.microsoft.com/office/powerpoint/2010/main" val="4173241017"/>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21" r:id="rId4"/>
    <p:sldLayoutId id="2147483822" r:id="rId5"/>
    <p:sldLayoutId id="2147483823" r:id="rId6"/>
    <p:sldLayoutId id="2147483824" r:id="rId7"/>
    <p:sldLayoutId id="2147483825" r:id="rId8"/>
    <p:sldLayoutId id="2147483826" r:id="rId9"/>
    <p:sldLayoutId id="2147483827" r:id="rId10"/>
    <p:sldLayoutId id="2147483828" r:id="rId11"/>
    <p:sldLayoutId id="2147483829" r:id="rId12"/>
  </p:sldLayoutIdLst>
  <p:hf sldNum="0" hdr="0" ftr="0" dt="0"/>
  <p:txStyles>
    <p:titleStyle>
      <a:lvl1pPr algn="l" defTabSz="914332"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4" indent="-228584" algn="l" defTabSz="914332"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750" indent="-228584" algn="l" defTabSz="91433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14" indent="-228584" algn="l" defTabSz="914332"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8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47"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12"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1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1" pos="595" userDrawn="1">
          <p15:clr>
            <a:srgbClr val="F26B43"/>
          </p15:clr>
        </p15:guide>
        <p15:guide id="12" pos="7083" userDrawn="1">
          <p15:clr>
            <a:srgbClr val="F26B43"/>
          </p15:clr>
        </p15:guide>
        <p15:guide id="13" orient="horz" pos="216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C40FA7-E471-44B9-9D5D-7D0B44EE4279}"/>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27A0C30D-C99C-4CD5-B7FD-541C85BFE0FC}"/>
              </a:ext>
            </a:extLst>
          </p:cNvPr>
          <p:cNvSpPr>
            <a:spLocks noGrp="1"/>
          </p:cNvSpPr>
          <p:nvPr>
            <p:ph type="body" idx="1"/>
          </p:nvPr>
        </p:nvSpPr>
        <p:spPr>
          <a:xfrm>
            <a:off x="838200" y="1825625"/>
            <a:ext cx="10515600" cy="430517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
        <p:nvSpPr>
          <p:cNvPr id="4" name="Date Placeholder 3">
            <a:extLst>
              <a:ext uri="{FF2B5EF4-FFF2-40B4-BE49-F238E27FC236}">
                <a16:creationId xmlns:a16="http://schemas.microsoft.com/office/drawing/2014/main" id="{93DC0C72-79A0-4655-B207-9739A684267D}"/>
              </a:ext>
            </a:extLst>
          </p:cNvPr>
          <p:cNvSpPr>
            <a:spLocks noGrp="1"/>
          </p:cNvSpPr>
          <p:nvPr>
            <p:ph type="dt" sz="half" idx="2"/>
          </p:nvPr>
        </p:nvSpPr>
        <p:spPr>
          <a:xfrm>
            <a:off x="8292263" y="0"/>
            <a:ext cx="2520000" cy="360000"/>
          </a:xfrm>
          <a:prstGeom prst="rect">
            <a:avLst/>
          </a:prstGeom>
        </p:spPr>
        <p:txBody>
          <a:bodyPr vert="horz" wrap="none" lIns="0" tIns="180000" rIns="0" bIns="0" rtlCol="0" anchor="t" anchorCtr="0"/>
          <a:lstStyle>
            <a:lvl1pPr algn="r">
              <a:defRPr sz="1100">
                <a:solidFill>
                  <a:schemeClr val="tx1">
                    <a:tint val="75000"/>
                  </a:schemeClr>
                </a:solidFill>
                <a:latin typeface="+mj-lt"/>
              </a:defRPr>
            </a:lvl1pPr>
          </a:lstStyle>
          <a:p>
            <a:fld id="{1872FD05-3745-704F-82FF-A699CA250D1F}" type="datetime1">
              <a:rPr lang="sv-SE" smtClean="0"/>
              <a:t>2026-08-14</a:t>
            </a:fld>
            <a:endParaRPr lang="sv-SE" dirty="0"/>
          </a:p>
        </p:txBody>
      </p:sp>
      <p:sp>
        <p:nvSpPr>
          <p:cNvPr id="5" name="Footer Placeholder 4">
            <a:extLst>
              <a:ext uri="{FF2B5EF4-FFF2-40B4-BE49-F238E27FC236}">
                <a16:creationId xmlns:a16="http://schemas.microsoft.com/office/drawing/2014/main" id="{2AC00D10-5EE3-4AEB-8900-1A07916BEF49}"/>
              </a:ext>
            </a:extLst>
          </p:cNvPr>
          <p:cNvSpPr>
            <a:spLocks noGrp="1"/>
          </p:cNvSpPr>
          <p:nvPr>
            <p:ph type="ftr" sz="quarter" idx="3"/>
          </p:nvPr>
        </p:nvSpPr>
        <p:spPr>
          <a:xfrm>
            <a:off x="944563" y="0"/>
            <a:ext cx="4320000" cy="360000"/>
          </a:xfrm>
          <a:prstGeom prst="rect">
            <a:avLst/>
          </a:prstGeom>
        </p:spPr>
        <p:txBody>
          <a:bodyPr vert="horz" wrap="none" lIns="0" tIns="180000" rIns="0" bIns="0" rtlCol="0" anchor="t" anchorCtr="0"/>
          <a:lstStyle>
            <a:lvl1pPr algn="l">
              <a:defRPr sz="1100">
                <a:solidFill>
                  <a:schemeClr val="tx1">
                    <a:tint val="75000"/>
                  </a:schemeClr>
                </a:solidFill>
                <a:latin typeface="+mj-lt"/>
              </a:defRPr>
            </a:lvl1pPr>
          </a:lstStyle>
          <a:p>
            <a:r>
              <a:rPr lang="sv-SE"/>
              <a:t>LiU PowerPoint-mall</a:t>
            </a:r>
            <a:endParaRPr lang="sv-SE" dirty="0"/>
          </a:p>
        </p:txBody>
      </p:sp>
      <p:sp>
        <p:nvSpPr>
          <p:cNvPr id="6" name="Slide Number Placeholder 5">
            <a:extLst>
              <a:ext uri="{FF2B5EF4-FFF2-40B4-BE49-F238E27FC236}">
                <a16:creationId xmlns:a16="http://schemas.microsoft.com/office/drawing/2014/main" id="{70FA2BB8-8F26-4AF0-AE95-D41EE971F007}"/>
              </a:ext>
            </a:extLst>
          </p:cNvPr>
          <p:cNvSpPr>
            <a:spLocks noGrp="1"/>
          </p:cNvSpPr>
          <p:nvPr>
            <p:ph type="sldNum" sz="quarter" idx="4"/>
          </p:nvPr>
        </p:nvSpPr>
        <p:spPr>
          <a:xfrm>
            <a:off x="10812263" y="0"/>
            <a:ext cx="432000" cy="360000"/>
          </a:xfrm>
          <a:prstGeom prst="rect">
            <a:avLst/>
          </a:prstGeom>
        </p:spPr>
        <p:txBody>
          <a:bodyPr vert="horz" wrap="none" lIns="0" tIns="180000" rIns="0" bIns="0" rtlCol="0" anchor="t" anchorCtr="0"/>
          <a:lstStyle>
            <a:lvl1pPr algn="r">
              <a:defRPr sz="1100">
                <a:solidFill>
                  <a:schemeClr val="tx1">
                    <a:tint val="75000"/>
                  </a:schemeClr>
                </a:solidFill>
                <a:latin typeface="+mj-lt"/>
              </a:defRPr>
            </a:lvl1pPr>
          </a:lstStyle>
          <a:p>
            <a:fld id="{1D05C8B6-EC5E-42D9-8D75-1E05D6428564}" type="slidenum">
              <a:rPr lang="sv-SE" smtClean="0"/>
              <a:pPr/>
              <a:t>‹#›</a:t>
            </a:fld>
            <a:endParaRPr lang="sv-SE" dirty="0"/>
          </a:p>
        </p:txBody>
      </p:sp>
    </p:spTree>
    <p:extLst>
      <p:ext uri="{BB962C8B-B14F-4D97-AF65-F5344CB8AC3E}">
        <p14:creationId xmlns:p14="http://schemas.microsoft.com/office/powerpoint/2010/main" val="3948173387"/>
      </p:ext>
    </p:extLst>
  </p:cSld>
  <p:clrMap bg1="dk1" tx1="lt1" bg2="dk2" tx2="lt2" accent1="accent1" accent2="accent2" accent3="accent3" accent4="accent4" accent5="accent5" accent6="accent6" hlink="hlink" folHlink="folHlink"/>
  <p:sldLayoutIdLst>
    <p:sldLayoutId id="2147483855" r:id="rId1"/>
    <p:sldLayoutId id="2147483856" r:id="rId2"/>
    <p:sldLayoutId id="2147483857"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Lst>
  <p:hf sldNum="0" hdr="0" ftr="0" dt="0"/>
  <p:txStyles>
    <p:titleStyle>
      <a:lvl1pPr algn="l" defTabSz="914332"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4" indent="-228584" algn="l" defTabSz="914332"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750" indent="-228584" algn="l" defTabSz="914332"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14" indent="-228584" algn="l" defTabSz="914332"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80" indent="-228584" algn="l" defTabSz="914332"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47" indent="-228584" algn="l" defTabSz="914332"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12"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1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1" pos="595" userDrawn="1">
          <p15:clr>
            <a:srgbClr val="F26B43"/>
          </p15:clr>
        </p15:guide>
        <p15:guide id="12" pos="7083" userDrawn="1">
          <p15:clr>
            <a:srgbClr val="F26B43"/>
          </p15:clr>
        </p15:guide>
        <p15:guide id="13" orient="horz" pos="216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8BE3E9"/>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C40FA7-E471-44B9-9D5D-7D0B44EE4279}"/>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dirty="0"/>
              <a:t>Click to edit Master title style</a:t>
            </a:r>
            <a:endParaRPr lang="sv-SE" dirty="0"/>
          </a:p>
        </p:txBody>
      </p:sp>
      <p:sp>
        <p:nvSpPr>
          <p:cNvPr id="3" name="Text Placeholder 2">
            <a:extLst>
              <a:ext uri="{FF2B5EF4-FFF2-40B4-BE49-F238E27FC236}">
                <a16:creationId xmlns:a16="http://schemas.microsoft.com/office/drawing/2014/main" id="{27A0C30D-C99C-4CD5-B7FD-541C85BFE0FC}"/>
              </a:ext>
            </a:extLst>
          </p:cNvPr>
          <p:cNvSpPr>
            <a:spLocks noGrp="1"/>
          </p:cNvSpPr>
          <p:nvPr>
            <p:ph type="body" idx="1"/>
          </p:nvPr>
        </p:nvSpPr>
        <p:spPr>
          <a:xfrm>
            <a:off x="838200" y="1825625"/>
            <a:ext cx="10515600" cy="430517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
        <p:nvSpPr>
          <p:cNvPr id="4" name="Date Placeholder 3">
            <a:extLst>
              <a:ext uri="{FF2B5EF4-FFF2-40B4-BE49-F238E27FC236}">
                <a16:creationId xmlns:a16="http://schemas.microsoft.com/office/drawing/2014/main" id="{93DC0C72-79A0-4655-B207-9739A684267D}"/>
              </a:ext>
            </a:extLst>
          </p:cNvPr>
          <p:cNvSpPr>
            <a:spLocks noGrp="1"/>
          </p:cNvSpPr>
          <p:nvPr>
            <p:ph type="dt" sz="half" idx="2"/>
          </p:nvPr>
        </p:nvSpPr>
        <p:spPr>
          <a:xfrm>
            <a:off x="8292263" y="0"/>
            <a:ext cx="2520000" cy="360000"/>
          </a:xfrm>
          <a:prstGeom prst="rect">
            <a:avLst/>
          </a:prstGeom>
        </p:spPr>
        <p:txBody>
          <a:bodyPr vert="horz" wrap="none" lIns="0" tIns="180000" rIns="0" bIns="0" rtlCol="0" anchor="t" anchorCtr="0"/>
          <a:lstStyle>
            <a:lvl1pPr algn="r">
              <a:defRPr sz="1100">
                <a:solidFill>
                  <a:schemeClr val="bg1"/>
                </a:solidFill>
                <a:latin typeface="+mj-lt"/>
              </a:defRPr>
            </a:lvl1pPr>
          </a:lstStyle>
          <a:p>
            <a:fld id="{E8DAB5D5-9384-7346-9FE2-4836DD070881}" type="datetime1">
              <a:rPr lang="sv-SE" smtClean="0"/>
              <a:pPr/>
              <a:t>2026-08-14</a:t>
            </a:fld>
            <a:endParaRPr lang="sv-SE" dirty="0"/>
          </a:p>
        </p:txBody>
      </p:sp>
      <p:sp>
        <p:nvSpPr>
          <p:cNvPr id="5" name="Footer Placeholder 4">
            <a:extLst>
              <a:ext uri="{FF2B5EF4-FFF2-40B4-BE49-F238E27FC236}">
                <a16:creationId xmlns:a16="http://schemas.microsoft.com/office/drawing/2014/main" id="{2AC00D10-5EE3-4AEB-8900-1A07916BEF49}"/>
              </a:ext>
            </a:extLst>
          </p:cNvPr>
          <p:cNvSpPr>
            <a:spLocks noGrp="1"/>
          </p:cNvSpPr>
          <p:nvPr>
            <p:ph type="ftr" sz="quarter" idx="3"/>
          </p:nvPr>
        </p:nvSpPr>
        <p:spPr>
          <a:xfrm>
            <a:off x="944563" y="0"/>
            <a:ext cx="4320000" cy="360000"/>
          </a:xfrm>
          <a:prstGeom prst="rect">
            <a:avLst/>
          </a:prstGeom>
        </p:spPr>
        <p:txBody>
          <a:bodyPr vert="horz" wrap="none" lIns="0" tIns="180000" rIns="0" bIns="0" rtlCol="0" anchor="t" anchorCtr="0"/>
          <a:lstStyle>
            <a:lvl1pPr algn="l">
              <a:defRPr sz="1100">
                <a:solidFill>
                  <a:schemeClr val="bg1"/>
                </a:solidFill>
                <a:latin typeface="+mj-lt"/>
              </a:defRPr>
            </a:lvl1pPr>
          </a:lstStyle>
          <a:p>
            <a:r>
              <a:rPr lang="sv-SE"/>
              <a:t>LiU PowerPoint-mall</a:t>
            </a:r>
            <a:endParaRPr lang="sv-SE" dirty="0"/>
          </a:p>
        </p:txBody>
      </p:sp>
      <p:sp>
        <p:nvSpPr>
          <p:cNvPr id="6" name="Slide Number Placeholder 5">
            <a:extLst>
              <a:ext uri="{FF2B5EF4-FFF2-40B4-BE49-F238E27FC236}">
                <a16:creationId xmlns:a16="http://schemas.microsoft.com/office/drawing/2014/main" id="{70FA2BB8-8F26-4AF0-AE95-D41EE971F007}"/>
              </a:ext>
            </a:extLst>
          </p:cNvPr>
          <p:cNvSpPr>
            <a:spLocks noGrp="1"/>
          </p:cNvSpPr>
          <p:nvPr>
            <p:ph type="sldNum" sz="quarter" idx="4"/>
          </p:nvPr>
        </p:nvSpPr>
        <p:spPr>
          <a:xfrm>
            <a:off x="10812263" y="0"/>
            <a:ext cx="432000" cy="360000"/>
          </a:xfrm>
          <a:prstGeom prst="rect">
            <a:avLst/>
          </a:prstGeom>
        </p:spPr>
        <p:txBody>
          <a:bodyPr vert="horz" wrap="none" lIns="0" tIns="180000" rIns="0" bIns="0" rtlCol="0" anchor="t" anchorCtr="0"/>
          <a:lstStyle>
            <a:lvl1pPr algn="r">
              <a:defRPr sz="1100">
                <a:solidFill>
                  <a:schemeClr val="bg1"/>
                </a:solidFill>
                <a:latin typeface="+mj-lt"/>
              </a:defRPr>
            </a:lvl1pPr>
          </a:lstStyle>
          <a:p>
            <a:fld id="{1D05C8B6-EC5E-42D9-8D75-1E05D6428564}" type="slidenum">
              <a:rPr lang="sv-SE" smtClean="0"/>
              <a:pPr/>
              <a:t>‹#›</a:t>
            </a:fld>
            <a:endParaRPr lang="sv-SE" dirty="0"/>
          </a:p>
        </p:txBody>
      </p:sp>
    </p:spTree>
    <p:extLst>
      <p:ext uri="{BB962C8B-B14F-4D97-AF65-F5344CB8AC3E}">
        <p14:creationId xmlns:p14="http://schemas.microsoft.com/office/powerpoint/2010/main" val="4067912700"/>
      </p:ext>
    </p:extLst>
  </p:cSld>
  <p:clrMap bg1="dk1" tx1="lt1" bg2="dk2" tx2="lt2" accent1="accent1" accent2="accent2" accent3="accent3" accent4="accent4" accent5="accent5" accent6="accent6" hlink="hlink" folHlink="folHlink"/>
  <p:sldLayoutIdLst>
    <p:sldLayoutId id="2147483844" r:id="rId1"/>
    <p:sldLayoutId id="2147483845" r:id="rId2"/>
    <p:sldLayoutId id="2147483846" r:id="rId3"/>
  </p:sldLayoutIdLst>
  <p:hf sldNum="0" hdr="0" ftr="0" dt="0"/>
  <p:txStyles>
    <p:titleStyle>
      <a:lvl1pPr algn="l" defTabSz="914332"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584" indent="-228584" algn="l" defTabSz="914332" rtl="0" eaLnBrk="1" latinLnBrk="0" hangingPunct="1">
        <a:lnSpc>
          <a:spcPct val="100000"/>
        </a:lnSpc>
        <a:spcBef>
          <a:spcPts val="1000"/>
        </a:spcBef>
        <a:buFont typeface="Arial" panose="020B0604020202020204" pitchFamily="34" charset="0"/>
        <a:buChar char="•"/>
        <a:defRPr sz="2400" kern="1200">
          <a:solidFill>
            <a:schemeClr val="bg1"/>
          </a:solidFill>
          <a:latin typeface="+mn-lt"/>
          <a:ea typeface="+mn-ea"/>
          <a:cs typeface="+mn-cs"/>
        </a:defRPr>
      </a:lvl1pPr>
      <a:lvl2pPr marL="685750" indent="-228584" algn="l" defTabSz="914332" rtl="0" eaLnBrk="1" latinLnBrk="0" hangingPunct="1">
        <a:lnSpc>
          <a:spcPct val="100000"/>
        </a:lnSpc>
        <a:spcBef>
          <a:spcPts val="500"/>
        </a:spcBef>
        <a:buFont typeface="Arial" panose="020B0604020202020204" pitchFamily="34" charset="0"/>
        <a:buChar char="•"/>
        <a:defRPr sz="2400" kern="1200">
          <a:solidFill>
            <a:schemeClr val="bg1"/>
          </a:solidFill>
          <a:latin typeface="+mn-lt"/>
          <a:ea typeface="+mn-ea"/>
          <a:cs typeface="+mn-cs"/>
        </a:defRPr>
      </a:lvl2pPr>
      <a:lvl3pPr marL="1142914" indent="-228584" algn="l" defTabSz="914332" rtl="0" eaLnBrk="1" latinLnBrk="0" hangingPunct="1">
        <a:lnSpc>
          <a:spcPct val="10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080" indent="-228584" algn="l" defTabSz="914332" rtl="0" eaLnBrk="1" latinLnBrk="0" hangingPunct="1">
        <a:lnSpc>
          <a:spcPct val="10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247" indent="-228584" algn="l" defTabSz="914332" rtl="0" eaLnBrk="1" latinLnBrk="0" hangingPunct="1">
        <a:lnSpc>
          <a:spcPct val="10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412"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1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1" pos="595" userDrawn="1">
          <p15:clr>
            <a:srgbClr val="F26B43"/>
          </p15:clr>
        </p15:guide>
        <p15:guide id="12" pos="7083" userDrawn="1">
          <p15:clr>
            <a:srgbClr val="F26B43"/>
          </p15:clr>
        </p15:guide>
        <p15:guide id="13" orient="horz" pos="216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Bildobjekt 6">
            <a:extLst>
              <a:ext uri="{FF2B5EF4-FFF2-40B4-BE49-F238E27FC236}">
                <a16:creationId xmlns:a16="http://schemas.microsoft.com/office/drawing/2014/main" id="{E8E91BD3-C9B8-0946-BD6A-CF9D00E5D79E}"/>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0895" y="6195073"/>
            <a:ext cx="1664240" cy="586783"/>
          </a:xfrm>
          <a:prstGeom prst="rect">
            <a:avLst/>
          </a:prstGeom>
        </p:spPr>
      </p:pic>
      <p:cxnSp>
        <p:nvCxnSpPr>
          <p:cNvPr id="10" name="Rak 5">
            <a:extLst>
              <a:ext uri="{FF2B5EF4-FFF2-40B4-BE49-F238E27FC236}">
                <a16:creationId xmlns:a16="http://schemas.microsoft.com/office/drawing/2014/main" id="{A6E1C386-BE1B-DC4D-B179-8DBC8BF17B87}"/>
              </a:ext>
            </a:extLst>
          </p:cNvPr>
          <p:cNvCxnSpPr>
            <a:cxnSpLocks/>
          </p:cNvCxnSpPr>
          <p:nvPr userDrawn="1"/>
        </p:nvCxnSpPr>
        <p:spPr>
          <a:xfrm>
            <a:off x="203202" y="6120611"/>
            <a:ext cx="11758863" cy="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63831731"/>
      </p:ext>
    </p:extLst>
  </p:cSld>
  <p:clrMap bg1="lt1" tx1="dk1" bg2="lt2" tx2="dk2" accent1="accent1" accent2="accent2" accent3="accent3" accent4="accent4" accent5="accent5" accent6="accent6" hlink="hlink" folHlink="folHlink"/>
  <p:sldLayoutIdLst>
    <p:sldLayoutId id="2147483861" r:id="rId1"/>
    <p:sldLayoutId id="2147483732" r:id="rId2"/>
    <p:sldLayoutId id="2147483734" r:id="rId3"/>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551" userDrawn="1">
          <p15:clr>
            <a:srgbClr val="F26B43"/>
          </p15:clr>
        </p15:guide>
        <p15:guide id="3" pos="7537"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Rak 6">
            <a:extLst>
              <a:ext uri="{FF2B5EF4-FFF2-40B4-BE49-F238E27FC236}">
                <a16:creationId xmlns:a16="http://schemas.microsoft.com/office/drawing/2014/main" id="{4D3EABC0-D4A8-BF4B-A517-4F1F34236AE2}"/>
              </a:ext>
            </a:extLst>
          </p:cNvPr>
          <p:cNvCxnSpPr/>
          <p:nvPr userDrawn="1"/>
        </p:nvCxnSpPr>
        <p:spPr>
          <a:xfrm>
            <a:off x="904613" y="6120611"/>
            <a:ext cx="10325607" cy="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8" name="Bildobjekt 4">
            <a:extLst>
              <a:ext uri="{FF2B5EF4-FFF2-40B4-BE49-F238E27FC236}">
                <a16:creationId xmlns:a16="http://schemas.microsoft.com/office/drawing/2014/main" id="{9CA82EA0-6AAF-7949-A4E0-A67693E49D8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88907" y="6141600"/>
            <a:ext cx="2218987" cy="586784"/>
          </a:xfrm>
          <a:prstGeom prst="rect">
            <a:avLst/>
          </a:prstGeom>
        </p:spPr>
      </p:pic>
    </p:spTree>
    <p:extLst>
      <p:ext uri="{BB962C8B-B14F-4D97-AF65-F5344CB8AC3E}">
        <p14:creationId xmlns:p14="http://schemas.microsoft.com/office/powerpoint/2010/main" val="3017584897"/>
      </p:ext>
    </p:extLst>
  </p:cSld>
  <p:clrMap bg1="lt1" tx1="dk1" bg2="lt2" tx2="dk2" accent1="accent1" accent2="accent2" accent3="accent3" accent4="accent4" accent5="accent5" accent6="accent6" hlink="hlink" folHlink="folHlink"/>
  <p:sldLayoutIdLst>
    <p:sldLayoutId id="2147483660" r:id="rId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812BBA00-23D5-DE4E-BCC4-470704FFE84A}"/>
              </a:ext>
            </a:extLst>
          </p:cNvPr>
          <p:cNvPicPr>
            <a:picLocks noChangeAspect="1"/>
          </p:cNvPicPr>
          <p:nvPr userDrawn="1"/>
        </p:nvPicPr>
        <p:blipFill>
          <a:blip r:embed="rId3"/>
          <a:stretch>
            <a:fillRect/>
          </a:stretch>
        </p:blipFill>
        <p:spPr>
          <a:xfrm>
            <a:off x="196994" y="5759452"/>
            <a:ext cx="2710492" cy="955675"/>
          </a:xfrm>
          <a:prstGeom prst="rect">
            <a:avLst/>
          </a:prstGeom>
        </p:spPr>
      </p:pic>
    </p:spTree>
    <p:extLst>
      <p:ext uri="{BB962C8B-B14F-4D97-AF65-F5344CB8AC3E}">
        <p14:creationId xmlns:p14="http://schemas.microsoft.com/office/powerpoint/2010/main" val="767833921"/>
      </p:ext>
    </p:extLst>
  </p:cSld>
  <p:clrMap bg1="lt1" tx1="dk1" bg2="lt2" tx2="dk2" accent1="accent1" accent2="accent2" accent3="accent3" accent4="accent4" accent5="accent5" accent6="accent6" hlink="hlink" folHlink="folHlink"/>
  <p:sldLayoutIdLst>
    <p:sldLayoutId id="2147483649" r:id="rId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C40FA7-E471-44B9-9D5D-7D0B44EE4279}"/>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sv-SE"/>
              <a:t>Klicka här för att ändra mall för rubrikformat</a:t>
            </a:r>
            <a:endParaRPr lang="sv-SE" dirty="0"/>
          </a:p>
        </p:txBody>
      </p:sp>
      <p:sp>
        <p:nvSpPr>
          <p:cNvPr id="3" name="Text Placeholder 2">
            <a:extLst>
              <a:ext uri="{FF2B5EF4-FFF2-40B4-BE49-F238E27FC236}">
                <a16:creationId xmlns:a16="http://schemas.microsoft.com/office/drawing/2014/main" id="{27A0C30D-C99C-4CD5-B7FD-541C85BFE0FC}"/>
              </a:ext>
            </a:extLst>
          </p:cNvPr>
          <p:cNvSpPr>
            <a:spLocks noGrp="1"/>
          </p:cNvSpPr>
          <p:nvPr>
            <p:ph type="body" idx="1"/>
          </p:nvPr>
        </p:nvSpPr>
        <p:spPr>
          <a:xfrm>
            <a:off x="838200" y="1825625"/>
            <a:ext cx="10515600" cy="4305174"/>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Date Placeholder 3">
            <a:extLst>
              <a:ext uri="{FF2B5EF4-FFF2-40B4-BE49-F238E27FC236}">
                <a16:creationId xmlns:a16="http://schemas.microsoft.com/office/drawing/2014/main" id="{93DC0C72-79A0-4655-B207-9739A684267D}"/>
              </a:ext>
            </a:extLst>
          </p:cNvPr>
          <p:cNvSpPr>
            <a:spLocks noGrp="1"/>
          </p:cNvSpPr>
          <p:nvPr>
            <p:ph type="dt" sz="half" idx="2"/>
          </p:nvPr>
        </p:nvSpPr>
        <p:spPr>
          <a:xfrm>
            <a:off x="8292263" y="-5129"/>
            <a:ext cx="2520000" cy="360000"/>
          </a:xfrm>
          <a:prstGeom prst="rect">
            <a:avLst/>
          </a:prstGeom>
        </p:spPr>
        <p:txBody>
          <a:bodyPr vert="horz" wrap="none" lIns="0" tIns="180000" rIns="0" bIns="0" rtlCol="0" anchor="t" anchorCtr="0"/>
          <a:lstStyle>
            <a:lvl1pPr algn="r">
              <a:defRPr sz="825">
                <a:solidFill>
                  <a:schemeClr val="tx1"/>
                </a:solidFill>
                <a:latin typeface="+mj-lt"/>
              </a:defRPr>
            </a:lvl1pPr>
          </a:lstStyle>
          <a:p>
            <a:fld id="{41FF40AD-5146-EC40-B555-0F748959FBB7}" type="datetime1">
              <a:rPr lang="sv-SE" smtClean="0"/>
              <a:t>2026-08-14</a:t>
            </a:fld>
            <a:endParaRPr lang="sv-SE" dirty="0"/>
          </a:p>
        </p:txBody>
      </p:sp>
      <p:sp>
        <p:nvSpPr>
          <p:cNvPr id="5" name="Footer Placeholder 4">
            <a:extLst>
              <a:ext uri="{FF2B5EF4-FFF2-40B4-BE49-F238E27FC236}">
                <a16:creationId xmlns:a16="http://schemas.microsoft.com/office/drawing/2014/main" id="{2AC00D10-5EE3-4AEB-8900-1A07916BEF49}"/>
              </a:ext>
            </a:extLst>
          </p:cNvPr>
          <p:cNvSpPr>
            <a:spLocks noGrp="1"/>
          </p:cNvSpPr>
          <p:nvPr>
            <p:ph type="ftr" sz="quarter" idx="3"/>
          </p:nvPr>
        </p:nvSpPr>
        <p:spPr>
          <a:xfrm>
            <a:off x="944563" y="0"/>
            <a:ext cx="4320000" cy="360000"/>
          </a:xfrm>
          <a:prstGeom prst="rect">
            <a:avLst/>
          </a:prstGeom>
        </p:spPr>
        <p:txBody>
          <a:bodyPr vert="horz" wrap="none" lIns="0" tIns="180000" rIns="0" bIns="0" rtlCol="0" anchor="t" anchorCtr="0"/>
          <a:lstStyle>
            <a:lvl1pPr algn="l">
              <a:defRPr sz="825">
                <a:solidFill>
                  <a:schemeClr val="tx1"/>
                </a:solidFill>
                <a:latin typeface="+mj-lt"/>
              </a:defRPr>
            </a:lvl1pPr>
          </a:lstStyle>
          <a:p>
            <a:r>
              <a:rPr lang="sv-SE"/>
              <a:t>LiU PowerPoint-mall</a:t>
            </a:r>
            <a:endParaRPr lang="sv-SE" dirty="0"/>
          </a:p>
        </p:txBody>
      </p:sp>
      <p:sp>
        <p:nvSpPr>
          <p:cNvPr id="6" name="Slide Number Placeholder 5">
            <a:extLst>
              <a:ext uri="{FF2B5EF4-FFF2-40B4-BE49-F238E27FC236}">
                <a16:creationId xmlns:a16="http://schemas.microsoft.com/office/drawing/2014/main" id="{70FA2BB8-8F26-4AF0-AE95-D41EE971F007}"/>
              </a:ext>
            </a:extLst>
          </p:cNvPr>
          <p:cNvSpPr>
            <a:spLocks noGrp="1"/>
          </p:cNvSpPr>
          <p:nvPr>
            <p:ph type="sldNum" sz="quarter" idx="4"/>
          </p:nvPr>
        </p:nvSpPr>
        <p:spPr>
          <a:xfrm>
            <a:off x="10812263" y="0"/>
            <a:ext cx="432000" cy="360000"/>
          </a:xfrm>
          <a:prstGeom prst="rect">
            <a:avLst/>
          </a:prstGeom>
        </p:spPr>
        <p:txBody>
          <a:bodyPr vert="horz" wrap="none" lIns="0" tIns="180000" rIns="0" bIns="0" rtlCol="0" anchor="t" anchorCtr="0"/>
          <a:lstStyle>
            <a:lvl1pPr algn="r">
              <a:defRPr sz="825">
                <a:solidFill>
                  <a:schemeClr val="tx1"/>
                </a:solidFill>
                <a:latin typeface="+mj-lt"/>
              </a:defRPr>
            </a:lvl1pPr>
          </a:lstStyle>
          <a:p>
            <a:fld id="{1D05C8B6-EC5E-42D9-8D75-1E05D6428564}" type="slidenum">
              <a:rPr lang="sv-SE" smtClean="0"/>
              <a:pPr/>
              <a:t>‹#›</a:t>
            </a:fld>
            <a:endParaRPr lang="sv-SE" dirty="0"/>
          </a:p>
        </p:txBody>
      </p:sp>
    </p:spTree>
    <p:extLst>
      <p:ext uri="{BB962C8B-B14F-4D97-AF65-F5344CB8AC3E}">
        <p14:creationId xmlns:p14="http://schemas.microsoft.com/office/powerpoint/2010/main" val="4173241017"/>
      </p:ext>
    </p:extLst>
  </p:cSld>
  <p:clrMap bg1="lt1" tx1="dk1" bg2="lt2" tx2="dk2" accent1="accent1" accent2="accent2" accent3="accent3" accent4="accent4" accent5="accent5" accent6="accent6" hlink="hlink" folHlink="folHlink"/>
  <p:sldLayoutIdLst>
    <p:sldLayoutId id="2147483865" r:id="rId1"/>
  </p:sldLayoutIdLst>
  <p:hf sldNum="0" hdr="0" ftr="0" dt="0"/>
  <p:txStyles>
    <p:titleStyle>
      <a:lvl1pPr algn="l" defTabSz="914332"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4" indent="-228584" algn="l" defTabSz="914332"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750" indent="-228584" algn="l" defTabSz="91433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14" indent="-228584" algn="l" defTabSz="914332"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8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47"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12"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1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1" pos="595" userDrawn="1">
          <p15:clr>
            <a:srgbClr val="F26B43"/>
          </p15:clr>
        </p15:guide>
        <p15:guide id="12" pos="7083" userDrawn="1">
          <p15:clr>
            <a:srgbClr val="F26B43"/>
          </p15:clr>
        </p15:guide>
        <p15:guide id="13"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5.xml"/><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84524-60A5-48A6-A802-464B7F63B120}"/>
              </a:ext>
            </a:extLst>
          </p:cNvPr>
          <p:cNvSpPr>
            <a:spLocks noGrp="1"/>
          </p:cNvSpPr>
          <p:nvPr>
            <p:ph type="ctrTitle"/>
          </p:nvPr>
        </p:nvSpPr>
        <p:spPr>
          <a:xfrm>
            <a:off x="1182725" y="1122363"/>
            <a:ext cx="7200577" cy="2306637"/>
          </a:xfrm>
        </p:spPr>
        <p:txBody>
          <a:bodyPr>
            <a:normAutofit fontScale="90000"/>
          </a:bodyPr>
          <a:lstStyle/>
          <a:p>
            <a:pPr>
              <a:lnSpc>
                <a:spcPct val="107000"/>
              </a:lnSpc>
              <a:spcBef>
                <a:spcPts val="1200"/>
              </a:spcBef>
            </a:pPr>
            <a:r>
              <a:rPr lang="sv-SE" b="1" kern="0" dirty="0">
                <a:effectLst/>
                <a:ea typeface="Times New Roman" panose="02020603050405020304" pitchFamily="18" charset="0"/>
                <a:cs typeface="Calibri Light" panose="020F0302020204030204" pitchFamily="34" charset="0"/>
              </a:rPr>
              <a:t>Välkommen till gruppspår grundskola</a:t>
            </a:r>
            <a:r>
              <a:rPr lang="sv-SE" dirty="0">
                <a:effectLst/>
                <a:latin typeface="Calibri" panose="020F0502020204030204" pitchFamily="34" charset="0"/>
                <a:ea typeface="Calibri" panose="020F0502020204030204" pitchFamily="34" charset="0"/>
                <a:cs typeface="Times New Roman" panose="02020603050405020304" pitchFamily="18" charset="0"/>
              </a:rPr>
              <a:t> </a:t>
            </a:r>
            <a:endParaRPr lang="sv-SE" dirty="0"/>
          </a:p>
        </p:txBody>
      </p:sp>
      <p:sp>
        <p:nvSpPr>
          <p:cNvPr id="3" name="Subtitle 2">
            <a:extLst>
              <a:ext uri="{FF2B5EF4-FFF2-40B4-BE49-F238E27FC236}">
                <a16:creationId xmlns:a16="http://schemas.microsoft.com/office/drawing/2014/main" id="{625E47CD-3590-4212-9252-5F0D3BDCD964}"/>
              </a:ext>
            </a:extLst>
          </p:cNvPr>
          <p:cNvSpPr>
            <a:spLocks noGrp="1"/>
          </p:cNvSpPr>
          <p:nvPr>
            <p:ph type="subTitle" idx="1"/>
          </p:nvPr>
        </p:nvSpPr>
        <p:spPr>
          <a:xfrm>
            <a:off x="1182725" y="4175489"/>
            <a:ext cx="8145713" cy="1443114"/>
          </a:xfrm>
        </p:spPr>
        <p:txBody>
          <a:bodyPr/>
          <a:lstStyle/>
          <a:p>
            <a:endParaRPr lang="sv-SE" sz="2000" dirty="0">
              <a:latin typeface="Calibri Light" panose="020F0302020204030204" pitchFamily="34" charset="0"/>
              <a:cs typeface="Calibri Light" panose="020F0302020204030204" pitchFamily="34" charset="0"/>
            </a:endParaRPr>
          </a:p>
          <a:p>
            <a:r>
              <a:rPr lang="sv-SE" sz="1800" dirty="0">
                <a:latin typeface="+mn-lt"/>
                <a:cs typeface="Calibri Light" panose="020F0302020204030204" pitchFamily="34" charset="0"/>
              </a:rPr>
              <a:t>Utbildningen har tagits fram av Barnafrid, Linköpings universitet i samverkan med grundskoleverksamheten i Haninge kommun och Skolverket. </a:t>
            </a:r>
            <a:endParaRPr lang="sv-SE" sz="2000" dirty="0">
              <a:latin typeface="+mn-lt"/>
            </a:endParaRPr>
          </a:p>
        </p:txBody>
      </p:sp>
      <p:pic>
        <p:nvPicPr>
          <p:cNvPr id="5" name="Bildobjekt 4" descr="En bild som visar text&#10;&#10;Automatiskt genererad beskrivning">
            <a:extLst>
              <a:ext uri="{FF2B5EF4-FFF2-40B4-BE49-F238E27FC236}">
                <a16:creationId xmlns:a16="http://schemas.microsoft.com/office/drawing/2014/main" id="{46F4E5BB-0B19-A366-81A3-17533991F5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5628" y="365012"/>
            <a:ext cx="3356488" cy="4005685"/>
          </a:xfrm>
          <a:prstGeom prst="rect">
            <a:avLst/>
          </a:prstGeom>
        </p:spPr>
      </p:pic>
      <p:pic>
        <p:nvPicPr>
          <p:cNvPr id="4" name="Bild 3">
            <a:extLst>
              <a:ext uri="{FF2B5EF4-FFF2-40B4-BE49-F238E27FC236}">
                <a16:creationId xmlns:a16="http://schemas.microsoft.com/office/drawing/2014/main" id="{A528AC4D-D431-9C8E-D997-DAC698F2421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581400" y="5874536"/>
            <a:ext cx="2514600" cy="781050"/>
          </a:xfrm>
          <a:prstGeom prst="rect">
            <a:avLst/>
          </a:prstGeom>
        </p:spPr>
      </p:pic>
    </p:spTree>
    <p:extLst>
      <p:ext uri="{BB962C8B-B14F-4D97-AF65-F5344CB8AC3E}">
        <p14:creationId xmlns:p14="http://schemas.microsoft.com/office/powerpoint/2010/main" val="2441409162"/>
      </p:ext>
    </p:extLst>
  </p:cSld>
  <p:clrMapOvr>
    <a:masterClrMapping/>
  </p:clrMapOvr>
  <mc:AlternateContent xmlns:mc="http://schemas.openxmlformats.org/markup-compatibility/2006" xmlns:p14="http://schemas.microsoft.com/office/powerpoint/2010/main">
    <mc:Choice Requires="p14">
      <p:transition spd="slow" p14:dur="2000" advTm="40080"/>
    </mc:Choice>
    <mc:Fallback xmlns="">
      <p:transition spd="slow" advTm="4008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05D8F055-0FA2-9EA2-A9B8-E2002176BD5C}"/>
              </a:ext>
            </a:extLst>
          </p:cNvPr>
          <p:cNvSpPr>
            <a:spLocks noGrp="1"/>
          </p:cNvSpPr>
          <p:nvPr>
            <p:ph idx="1"/>
          </p:nvPr>
        </p:nvSpPr>
        <p:spPr>
          <a:xfrm>
            <a:off x="741335" y="603738"/>
            <a:ext cx="10709329" cy="5375822"/>
          </a:xfrm>
        </p:spPr>
        <p:txBody>
          <a:bodyPr>
            <a:normAutofit fontScale="70000" lnSpcReduction="20000"/>
          </a:bodyPr>
          <a:lstStyle/>
          <a:p>
            <a:pPr marL="0" indent="0">
              <a:lnSpc>
                <a:spcPct val="120000"/>
              </a:lnSpc>
              <a:buNone/>
            </a:pPr>
            <a:r>
              <a:rPr lang="sv-SE" sz="3100" b="1" dirty="0">
                <a:cs typeface="Calibri" panose="020F0502020204030204" pitchFamily="34" charset="0"/>
              </a:rPr>
              <a:t>Syftet</a:t>
            </a:r>
            <a:r>
              <a:rPr lang="sv-SE" sz="2400" dirty="0">
                <a:cs typeface="Calibri" panose="020F0502020204030204" pitchFamily="34" charset="0"/>
              </a:rPr>
              <a:t> </a:t>
            </a:r>
            <a:r>
              <a:rPr lang="sv-SE" sz="2600" dirty="0">
                <a:cs typeface="Calibri" panose="020F0502020204030204" pitchFamily="34" charset="0"/>
              </a:rPr>
              <a:t>med kursen är att du som skolpersonal i grundskolan ska lära dig upptäcka, bemöta och agera när du möter elever som far illa och kan eller är utsatta för våld.</a:t>
            </a:r>
            <a:endParaRPr lang="sv-SE" sz="4000" dirty="0">
              <a:cs typeface="Calibri" panose="020F0502020204030204" pitchFamily="34" charset="0"/>
            </a:endParaRPr>
          </a:p>
          <a:p>
            <a:pPr marL="0" indent="0">
              <a:lnSpc>
                <a:spcPct val="110000"/>
              </a:lnSpc>
              <a:buNone/>
            </a:pPr>
            <a:endParaRPr lang="sv-SE" sz="2300" b="1" dirty="0">
              <a:cs typeface="Calibri" panose="020F0502020204030204" pitchFamily="34" charset="0"/>
            </a:endParaRPr>
          </a:p>
          <a:p>
            <a:pPr marL="0" indent="0">
              <a:lnSpc>
                <a:spcPct val="110000"/>
              </a:lnSpc>
              <a:buNone/>
            </a:pPr>
            <a:r>
              <a:rPr lang="sv-SE" sz="3100" b="1" dirty="0">
                <a:cs typeface="Calibri" panose="020F0502020204030204" pitchFamily="34" charset="0"/>
              </a:rPr>
              <a:t>Målet</a:t>
            </a:r>
            <a:r>
              <a:rPr lang="sv-SE" dirty="0">
                <a:cs typeface="Calibri" panose="020F0502020204030204" pitchFamily="34" charset="0"/>
              </a:rPr>
              <a:t> är</a:t>
            </a:r>
          </a:p>
          <a:p>
            <a:pPr>
              <a:lnSpc>
                <a:spcPct val="110000"/>
              </a:lnSpc>
            </a:pPr>
            <a:r>
              <a:rPr lang="sv-SE" sz="2600" dirty="0">
                <a:cs typeface="Calibri" panose="020F0502020204030204" pitchFamily="34" charset="0"/>
              </a:rPr>
              <a:t>att du ska känna dig delaktig i grundskolans förebyggande arbete mot våld</a:t>
            </a:r>
          </a:p>
          <a:p>
            <a:pPr>
              <a:lnSpc>
                <a:spcPct val="110000"/>
              </a:lnSpc>
            </a:pPr>
            <a:r>
              <a:rPr lang="sv-SE" sz="2600" dirty="0">
                <a:cs typeface="Calibri" panose="020F0502020204030204" pitchFamily="34" charset="0"/>
              </a:rPr>
              <a:t>att du ska ha kunskap om våld -  och vid behov kunna sätta på dig våldsglasögonen!                        </a:t>
            </a:r>
          </a:p>
          <a:p>
            <a:pPr>
              <a:lnSpc>
                <a:spcPct val="110000"/>
              </a:lnSpc>
            </a:pPr>
            <a:r>
              <a:rPr lang="sv-SE" sz="2600" dirty="0">
                <a:cs typeface="Calibri" panose="020F0502020204030204" pitchFamily="34" charset="0"/>
              </a:rPr>
              <a:t>att du ska veta hur och när det är viktigt att agera</a:t>
            </a:r>
            <a:endParaRPr lang="sv-SE" dirty="0">
              <a:cs typeface="Calibri" panose="020F0502020204030204" pitchFamily="34" charset="0"/>
            </a:endParaRPr>
          </a:p>
          <a:p>
            <a:pPr marL="0" indent="0">
              <a:buNone/>
            </a:pPr>
            <a:endParaRPr lang="sv-SE" sz="2300" b="1" dirty="0">
              <a:ea typeface="Times New Roman" panose="02020603050405020304" pitchFamily="18" charset="0"/>
              <a:cs typeface="Segoe UI" panose="020B0502040204020203" pitchFamily="34" charset="0"/>
            </a:endParaRPr>
          </a:p>
          <a:p>
            <a:pPr marL="0" indent="0">
              <a:buNone/>
            </a:pPr>
            <a:r>
              <a:rPr lang="sv-SE" sz="3100" b="1" dirty="0">
                <a:ea typeface="Times New Roman" panose="02020603050405020304" pitchFamily="18" charset="0"/>
                <a:cs typeface="Segoe UI" panose="020B0502040204020203" pitchFamily="34" charset="0"/>
              </a:rPr>
              <a:t>Innehåll</a:t>
            </a:r>
          </a:p>
          <a:p>
            <a:pPr>
              <a:lnSpc>
                <a:spcPct val="120000"/>
              </a:lnSpc>
            </a:pPr>
            <a:r>
              <a:rPr lang="sv-SE" sz="2600" dirty="0">
                <a:ea typeface="Times New Roman" panose="02020603050405020304" pitchFamily="18" charset="0"/>
                <a:cs typeface="Segoe UI" panose="020B0502040204020203" pitchFamily="34" charset="0"/>
              </a:rPr>
              <a:t>U</a:t>
            </a:r>
            <a:r>
              <a:rPr lang="sv-SE" sz="2600" dirty="0">
                <a:effectLst/>
                <a:ea typeface="Times New Roman" panose="02020603050405020304" pitchFamily="18" charset="0"/>
                <a:cs typeface="Segoe UI" panose="020B0502040204020203" pitchFamily="34" charset="0"/>
              </a:rPr>
              <a:t>tbildningen innehåller både teoretisk kunskap och praktiska övningar om hur ni som </a:t>
            </a:r>
            <a:r>
              <a:rPr lang="sv-SE" sz="2600" dirty="0">
                <a:ea typeface="Times New Roman" panose="02020603050405020304" pitchFamily="18" charset="0"/>
                <a:cs typeface="Segoe UI" panose="020B0502040204020203" pitchFamily="34" charset="0"/>
              </a:rPr>
              <a:t>skolpersonal</a:t>
            </a:r>
            <a:r>
              <a:rPr lang="sv-SE" sz="2600" dirty="0">
                <a:effectLst/>
                <a:ea typeface="Times New Roman" panose="02020603050405020304" pitchFamily="18" charset="0"/>
                <a:cs typeface="Segoe UI" panose="020B0502040204020203" pitchFamily="34" charset="0"/>
              </a:rPr>
              <a:t> kan möta </a:t>
            </a:r>
            <a:r>
              <a:rPr lang="sv-SE" sz="2600" dirty="0">
                <a:ea typeface="Times New Roman" panose="02020603050405020304" pitchFamily="18" charset="0"/>
                <a:cs typeface="Segoe UI" panose="020B0502040204020203" pitchFamily="34" charset="0"/>
              </a:rPr>
              <a:t>elever som far illa och </a:t>
            </a:r>
            <a:r>
              <a:rPr lang="sv-SE" sz="2600" dirty="0">
                <a:effectLst/>
                <a:ea typeface="Times New Roman" panose="02020603050405020304" pitchFamily="18" charset="0"/>
                <a:cs typeface="Segoe UI" panose="020B0502040204020203" pitchFamily="34" charset="0"/>
              </a:rPr>
              <a:t>är utsatta för våld. </a:t>
            </a:r>
          </a:p>
          <a:p>
            <a:pPr>
              <a:lnSpc>
                <a:spcPct val="120000"/>
              </a:lnSpc>
            </a:pPr>
            <a:r>
              <a:rPr lang="sv-SE" sz="2600" dirty="0">
                <a:effectLst/>
                <a:ea typeface="Times New Roman" panose="02020603050405020304" pitchFamily="18" charset="0"/>
                <a:cs typeface="Segoe UI" panose="020B0502040204020203" pitchFamily="34" charset="0"/>
              </a:rPr>
              <a:t>De olika läraktiviteterna som exempelvis scenario bygger på verksamhetsnära dilemman som gemensamt tagits fram av skolverksamheten i Haninge kommun.</a:t>
            </a:r>
            <a:endParaRPr lang="sv-SE" sz="2600" dirty="0">
              <a:ea typeface="Times New Roman" panose="02020603050405020304" pitchFamily="18" charset="0"/>
              <a:cs typeface="Segoe UI" panose="020B0502040204020203" pitchFamily="34" charset="0"/>
            </a:endParaRPr>
          </a:p>
          <a:p>
            <a:pPr>
              <a:lnSpc>
                <a:spcPct val="120000"/>
              </a:lnSpc>
            </a:pPr>
            <a:r>
              <a:rPr lang="sv-SE" sz="2600" dirty="0">
                <a:effectLst/>
                <a:ea typeface="Times New Roman" panose="02020603050405020304" pitchFamily="18" charset="0"/>
                <a:cs typeface="Segoe UI" panose="020B0502040204020203" pitchFamily="34" charset="0"/>
              </a:rPr>
              <a:t>Utbildningen bygger på</a:t>
            </a:r>
            <a:r>
              <a:rPr lang="sv-SE" sz="2600" dirty="0">
                <a:ea typeface="Times New Roman" panose="02020603050405020304" pitchFamily="18" charset="0"/>
                <a:cs typeface="Segoe UI" panose="020B0502040204020203" pitchFamily="34" charset="0"/>
              </a:rPr>
              <a:t> fyra grund</a:t>
            </a:r>
            <a:r>
              <a:rPr lang="sv-SE" sz="2600" dirty="0">
                <a:effectLst/>
                <a:ea typeface="Times New Roman" panose="02020603050405020304" pitchFamily="18" charset="0"/>
                <a:cs typeface="Segoe UI" panose="020B0502040204020203" pitchFamily="34" charset="0"/>
              </a:rPr>
              <a:t>teman och tre fördjupningsteman. </a:t>
            </a:r>
            <a:r>
              <a:rPr lang="sv-SE" sz="2600" dirty="0">
                <a:ea typeface="Times New Roman" panose="02020603050405020304" pitchFamily="18" charset="0"/>
                <a:cs typeface="Segoe UI" panose="020B0502040204020203" pitchFamily="34" charset="0"/>
              </a:rPr>
              <a:t>Ett av fördjupningstemana våld i ungas nära relation är anpassat för högstadiet.</a:t>
            </a:r>
            <a:endParaRPr lang="sv-SE" dirty="0">
              <a:effectLst/>
              <a:ea typeface="Times New Roman" panose="02020603050405020304" pitchFamily="18" charset="0"/>
              <a:cs typeface="Segoe UI" panose="020B0502040204020203" pitchFamily="34" charset="0"/>
            </a:endParaRPr>
          </a:p>
          <a:p>
            <a:endParaRPr lang="sv-SE" dirty="0"/>
          </a:p>
        </p:txBody>
      </p:sp>
      <p:pic>
        <p:nvPicPr>
          <p:cNvPr id="2" name="Bild 1">
            <a:extLst>
              <a:ext uri="{FF2B5EF4-FFF2-40B4-BE49-F238E27FC236}">
                <a16:creationId xmlns:a16="http://schemas.microsoft.com/office/drawing/2014/main" id="{1B77459E-2F22-6A94-F9F6-5618BD17B62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45892" y="6254262"/>
            <a:ext cx="1531374" cy="475654"/>
          </a:xfrm>
          <a:prstGeom prst="rect">
            <a:avLst/>
          </a:prstGeom>
        </p:spPr>
      </p:pic>
    </p:spTree>
    <p:extLst>
      <p:ext uri="{BB962C8B-B14F-4D97-AF65-F5344CB8AC3E}">
        <p14:creationId xmlns:p14="http://schemas.microsoft.com/office/powerpoint/2010/main" val="25350768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68F1FBB-38EA-E446-0E9A-E185D07E25A2}"/>
              </a:ext>
            </a:extLst>
          </p:cNvPr>
          <p:cNvSpPr>
            <a:spLocks noGrp="1"/>
          </p:cNvSpPr>
          <p:nvPr>
            <p:ph type="title"/>
          </p:nvPr>
        </p:nvSpPr>
        <p:spPr>
          <a:xfrm>
            <a:off x="838199" y="365129"/>
            <a:ext cx="10833243" cy="1325563"/>
          </a:xfrm>
        </p:spPr>
        <p:txBody>
          <a:bodyPr>
            <a:noAutofit/>
          </a:bodyPr>
          <a:lstStyle/>
          <a:p>
            <a:r>
              <a:rPr lang="sv-SE" dirty="0">
                <a:effectLst/>
                <a:ea typeface="Times New Roman" panose="02020603050405020304" pitchFamily="18" charset="0"/>
              </a:rPr>
              <a:t>Tema 1. </a:t>
            </a:r>
            <a:br>
              <a:rPr lang="sv-SE" dirty="0">
                <a:effectLst/>
                <a:ea typeface="Times New Roman" panose="02020603050405020304" pitchFamily="18" charset="0"/>
              </a:rPr>
            </a:br>
            <a:r>
              <a:rPr lang="sv-SE" dirty="0">
                <a:effectLst/>
                <a:ea typeface="Times New Roman" panose="02020603050405020304" pitchFamily="18" charset="0"/>
              </a:rPr>
              <a:t>Skolans roll när barn </a:t>
            </a:r>
            <a:r>
              <a:rPr lang="sv-SE" dirty="0">
                <a:ea typeface="Times New Roman" panose="02020603050405020304" pitchFamily="18" charset="0"/>
              </a:rPr>
              <a:t>och unga far illa. </a:t>
            </a:r>
            <a:endParaRPr lang="sv-SE" dirty="0"/>
          </a:p>
        </p:txBody>
      </p:sp>
      <p:sp>
        <p:nvSpPr>
          <p:cNvPr id="3" name="Platshållare för innehåll 2">
            <a:extLst>
              <a:ext uri="{FF2B5EF4-FFF2-40B4-BE49-F238E27FC236}">
                <a16:creationId xmlns:a16="http://schemas.microsoft.com/office/drawing/2014/main" id="{00A74260-FB85-8024-71AC-595337E4BE82}"/>
              </a:ext>
            </a:extLst>
          </p:cNvPr>
          <p:cNvSpPr>
            <a:spLocks noGrp="1"/>
          </p:cNvSpPr>
          <p:nvPr>
            <p:ph sz="half" idx="1"/>
          </p:nvPr>
        </p:nvSpPr>
        <p:spPr>
          <a:xfrm>
            <a:off x="838200" y="1825629"/>
            <a:ext cx="5870825" cy="4241481"/>
          </a:xfrm>
        </p:spPr>
        <p:txBody>
          <a:bodyPr>
            <a:normAutofit/>
          </a:bodyPr>
          <a:lstStyle/>
          <a:p>
            <a:pPr marL="0" lvl="0" indent="0">
              <a:lnSpc>
                <a:spcPct val="150000"/>
              </a:lnSpc>
              <a:buNone/>
            </a:pPr>
            <a:r>
              <a:rPr lang="sv-SE" dirty="0"/>
              <a:t>I det första temat kommer du och dina kollegor att få lära er mer om vad våld och barnmisshandel är, och vilka olika former av våld som ett barn kan bli utsatt för. </a:t>
            </a:r>
          </a:p>
          <a:p>
            <a:pPr marL="0" lvl="0" indent="0">
              <a:lnSpc>
                <a:spcPct val="150000"/>
              </a:lnSpc>
              <a:buNone/>
            </a:pPr>
            <a:r>
              <a:rPr lang="sv-SE" dirty="0"/>
              <a:t>Här får ni också lära er mer om vilka konsekvenser det kan få för ett barn att bli utsatt för våld. </a:t>
            </a:r>
          </a:p>
          <a:p>
            <a:endParaRPr lang="sv-SE" dirty="0"/>
          </a:p>
        </p:txBody>
      </p:sp>
      <p:pic>
        <p:nvPicPr>
          <p:cNvPr id="4" name="Bild 3">
            <a:extLst>
              <a:ext uri="{FF2B5EF4-FFF2-40B4-BE49-F238E27FC236}">
                <a16:creationId xmlns:a16="http://schemas.microsoft.com/office/drawing/2014/main" id="{07086215-4A4B-82C5-4298-F9466292D38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45892" y="6254262"/>
            <a:ext cx="1531374" cy="475654"/>
          </a:xfrm>
          <a:prstGeom prst="rect">
            <a:avLst/>
          </a:prstGeom>
        </p:spPr>
      </p:pic>
      <p:pic>
        <p:nvPicPr>
          <p:cNvPr id="6" name="Platshållare för innehåll 5" descr="Person med otydliga ansiktsdrag och hår tecknad med tunna svarta linjer. Framför kroppen finns ett abstrakt akvarellfält i grönt, gult och rött. Illustration.">
            <a:extLst>
              <a:ext uri="{FF2B5EF4-FFF2-40B4-BE49-F238E27FC236}">
                <a16:creationId xmlns:a16="http://schemas.microsoft.com/office/drawing/2014/main" id="{2FD6B61C-5B54-1C85-4587-DB569C5FD02F}"/>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7230059" y="1825625"/>
            <a:ext cx="3065881" cy="4254500"/>
          </a:xfrm>
          <a:prstGeom prst="rect">
            <a:avLst/>
          </a:prstGeom>
        </p:spPr>
      </p:pic>
    </p:spTree>
    <p:extLst>
      <p:ext uri="{BB962C8B-B14F-4D97-AF65-F5344CB8AC3E}">
        <p14:creationId xmlns:p14="http://schemas.microsoft.com/office/powerpoint/2010/main" val="30590179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5DA9518-BA28-E7FA-2A16-C2D2EFED1F9C}"/>
              </a:ext>
            </a:extLst>
          </p:cNvPr>
          <p:cNvSpPr>
            <a:spLocks noGrp="1"/>
          </p:cNvSpPr>
          <p:nvPr>
            <p:ph type="title"/>
          </p:nvPr>
        </p:nvSpPr>
        <p:spPr/>
        <p:txBody>
          <a:bodyPr>
            <a:noAutofit/>
          </a:bodyPr>
          <a:lstStyle/>
          <a:p>
            <a:br>
              <a:rPr lang="sv-SE" b="1" dirty="0"/>
            </a:br>
            <a:br>
              <a:rPr lang="sv-SE" b="1" dirty="0"/>
            </a:br>
            <a:r>
              <a:rPr lang="sv-SE" dirty="0">
                <a:cs typeface="Calibri" panose="020F0502020204030204" pitchFamily="34" charset="0"/>
              </a:rPr>
              <a:t>Tema 2. </a:t>
            </a:r>
            <a:r>
              <a:rPr lang="sv-SE" dirty="0">
                <a:effectLst/>
                <a:ea typeface="Times New Roman" panose="02020603050405020304" pitchFamily="18" charset="0"/>
                <a:cs typeface="Calibri" panose="020F0502020204030204" pitchFamily="34" charset="0"/>
              </a:rPr>
              <a:t>Hur kan ni upptäcka att en elev är utsatt för våld?</a:t>
            </a:r>
            <a:br>
              <a:rPr lang="sv-SE" sz="3200" b="1" dirty="0">
                <a:effectLst/>
                <a:latin typeface="+mn-lt"/>
                <a:ea typeface="Times New Roman" panose="02020603050405020304" pitchFamily="18" charset="0"/>
                <a:cs typeface="Calibri" panose="020F0502020204030204" pitchFamily="34" charset="0"/>
              </a:rPr>
            </a:br>
            <a:endParaRPr lang="sv-SE" sz="3200" b="1" dirty="0">
              <a:latin typeface="+mn-lt"/>
              <a:cs typeface="Calibri" panose="020F0502020204030204" pitchFamily="34" charset="0"/>
            </a:endParaRPr>
          </a:p>
        </p:txBody>
      </p:sp>
      <p:sp>
        <p:nvSpPr>
          <p:cNvPr id="3" name="Platshållare för innehåll 2">
            <a:extLst>
              <a:ext uri="{FF2B5EF4-FFF2-40B4-BE49-F238E27FC236}">
                <a16:creationId xmlns:a16="http://schemas.microsoft.com/office/drawing/2014/main" id="{15A525E8-6D3B-94A1-A5CB-3CD5654AF9AE}"/>
              </a:ext>
            </a:extLst>
          </p:cNvPr>
          <p:cNvSpPr>
            <a:spLocks noGrp="1"/>
          </p:cNvSpPr>
          <p:nvPr>
            <p:ph sz="half" idx="1"/>
          </p:nvPr>
        </p:nvSpPr>
        <p:spPr>
          <a:xfrm>
            <a:off x="838199" y="2621280"/>
            <a:ext cx="6337664" cy="3445830"/>
          </a:xfrm>
        </p:spPr>
        <p:txBody>
          <a:bodyPr>
            <a:normAutofit/>
          </a:bodyPr>
          <a:lstStyle/>
          <a:p>
            <a:pPr marL="0" indent="0">
              <a:lnSpc>
                <a:spcPct val="150000"/>
              </a:lnSpc>
              <a:buNone/>
            </a:pPr>
            <a:r>
              <a:rPr lang="sv-SE" dirty="0">
                <a:ea typeface="Times New Roman" panose="02020603050405020304" pitchFamily="18" charset="0"/>
              </a:rPr>
              <a:t>Det här temat handlar om hur ni som skolpersonal kan lära er att tolka och förstå tecken på att en far illa och är utsatt för våld. </a:t>
            </a:r>
          </a:p>
          <a:p>
            <a:endParaRPr lang="sv-SE" dirty="0"/>
          </a:p>
        </p:txBody>
      </p:sp>
      <p:pic>
        <p:nvPicPr>
          <p:cNvPr id="10" name="Platshållare för innehåll 9" descr="Person med rödbrunt hår och mörkgrön tröja, med händerna framför magen, tecknad med tunna svarta linjer och akvarellfärg. Illustration.">
            <a:extLst>
              <a:ext uri="{FF2B5EF4-FFF2-40B4-BE49-F238E27FC236}">
                <a16:creationId xmlns:a16="http://schemas.microsoft.com/office/drawing/2014/main" id="{043AB520-066A-4893-63B2-21A5AFABE65A}"/>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662520" y="1690692"/>
            <a:ext cx="3629166" cy="4254500"/>
          </a:xfrm>
          <a:prstGeom prst="rect">
            <a:avLst/>
          </a:prstGeom>
        </p:spPr>
      </p:pic>
      <p:pic>
        <p:nvPicPr>
          <p:cNvPr id="4" name="Bild 3">
            <a:extLst>
              <a:ext uri="{FF2B5EF4-FFF2-40B4-BE49-F238E27FC236}">
                <a16:creationId xmlns:a16="http://schemas.microsoft.com/office/drawing/2014/main" id="{C16486B7-9740-129D-ED3D-919A6B1A24C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45892" y="6254262"/>
            <a:ext cx="1531374" cy="475654"/>
          </a:xfrm>
          <a:prstGeom prst="rect">
            <a:avLst/>
          </a:prstGeom>
        </p:spPr>
      </p:pic>
    </p:spTree>
    <p:extLst>
      <p:ext uri="{BB962C8B-B14F-4D97-AF65-F5344CB8AC3E}">
        <p14:creationId xmlns:p14="http://schemas.microsoft.com/office/powerpoint/2010/main" val="15094444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4A4C3C-9602-F688-2A6F-E6A9869B0F7C}"/>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8D79F6CA-3D7B-393B-2D6D-1EAD7CF086EC}"/>
              </a:ext>
            </a:extLst>
          </p:cNvPr>
          <p:cNvSpPr>
            <a:spLocks noGrp="1"/>
          </p:cNvSpPr>
          <p:nvPr>
            <p:ph type="title"/>
          </p:nvPr>
        </p:nvSpPr>
        <p:spPr>
          <a:xfrm>
            <a:off x="838200" y="611709"/>
            <a:ext cx="10515600" cy="1325563"/>
          </a:xfrm>
        </p:spPr>
        <p:txBody>
          <a:bodyPr>
            <a:noAutofit/>
          </a:bodyPr>
          <a:lstStyle/>
          <a:p>
            <a:br>
              <a:rPr lang="sv-SE" b="1" dirty="0"/>
            </a:br>
            <a:r>
              <a:rPr lang="sv-SE" dirty="0">
                <a:cs typeface="Calibri" panose="020F0502020204030204" pitchFamily="34" charset="0"/>
              </a:rPr>
              <a:t>Tema 3. </a:t>
            </a:r>
            <a:r>
              <a:rPr lang="sv-SE" dirty="0">
                <a:effectLst/>
                <a:ea typeface="Times New Roman" panose="02020603050405020304" pitchFamily="18" charset="0"/>
                <a:cs typeface="Calibri" panose="020F0502020204030204" pitchFamily="34" charset="0"/>
              </a:rPr>
              <a:t>Hur ska ni bemöta och fråga en elev som ni misstänker är utsatt för våld?</a:t>
            </a:r>
            <a:br>
              <a:rPr lang="sv-SE" sz="3200" b="1" dirty="0">
                <a:effectLst/>
                <a:latin typeface="+mn-lt"/>
                <a:ea typeface="Times New Roman" panose="02020603050405020304" pitchFamily="18" charset="0"/>
                <a:cs typeface="Calibri" panose="020F0502020204030204" pitchFamily="34" charset="0"/>
              </a:rPr>
            </a:br>
            <a:endParaRPr lang="sv-SE" sz="3200" b="1" dirty="0">
              <a:latin typeface="+mn-lt"/>
              <a:cs typeface="Calibri" panose="020F0502020204030204" pitchFamily="34" charset="0"/>
            </a:endParaRPr>
          </a:p>
        </p:txBody>
      </p:sp>
      <p:sp>
        <p:nvSpPr>
          <p:cNvPr id="3" name="Platshållare för innehåll 2">
            <a:extLst>
              <a:ext uri="{FF2B5EF4-FFF2-40B4-BE49-F238E27FC236}">
                <a16:creationId xmlns:a16="http://schemas.microsoft.com/office/drawing/2014/main" id="{5B0CCE58-83BC-90F8-11D7-27ED95487D97}"/>
              </a:ext>
            </a:extLst>
          </p:cNvPr>
          <p:cNvSpPr>
            <a:spLocks noGrp="1"/>
          </p:cNvSpPr>
          <p:nvPr>
            <p:ph sz="half" idx="1"/>
          </p:nvPr>
        </p:nvSpPr>
        <p:spPr>
          <a:xfrm>
            <a:off x="914400" y="2251390"/>
            <a:ext cx="7284378" cy="4241481"/>
          </a:xfrm>
        </p:spPr>
        <p:txBody>
          <a:bodyPr>
            <a:normAutofit/>
          </a:bodyPr>
          <a:lstStyle/>
          <a:p>
            <a:pPr marL="0" indent="0">
              <a:lnSpc>
                <a:spcPct val="150000"/>
              </a:lnSpc>
              <a:buNone/>
            </a:pPr>
            <a:r>
              <a:rPr lang="sv-SE" dirty="0">
                <a:effectLst/>
                <a:ea typeface="Times New Roman" panose="02020603050405020304" pitchFamily="18" charset="0"/>
              </a:rPr>
              <a:t>Här kommer ni att få lära er vad som är viktigt att tänka på när ni bemöter en </a:t>
            </a:r>
            <a:r>
              <a:rPr lang="sv-SE" dirty="0">
                <a:ea typeface="Times New Roman" panose="02020603050405020304" pitchFamily="18" charset="0"/>
              </a:rPr>
              <a:t>elev</a:t>
            </a:r>
            <a:r>
              <a:rPr lang="sv-SE" dirty="0">
                <a:effectLst/>
                <a:ea typeface="Times New Roman" panose="02020603050405020304" pitchFamily="18" charset="0"/>
              </a:rPr>
              <a:t> som ni misstänker eller vet är utsatt för våld. </a:t>
            </a:r>
          </a:p>
          <a:p>
            <a:pPr marL="0" indent="0">
              <a:lnSpc>
                <a:spcPct val="150000"/>
              </a:lnSpc>
              <a:buNone/>
            </a:pPr>
            <a:r>
              <a:rPr lang="sv-SE" dirty="0">
                <a:effectLst/>
                <a:ea typeface="Times New Roman" panose="02020603050405020304" pitchFamily="18" charset="0"/>
              </a:rPr>
              <a:t>När ni arbetar med temat kommer ni också att få förslag på frågor om våld och utsatthet</a:t>
            </a:r>
            <a:r>
              <a:rPr lang="sv-SE" dirty="0">
                <a:ea typeface="Times New Roman" panose="02020603050405020304" pitchFamily="18" charset="0"/>
              </a:rPr>
              <a:t> samt </a:t>
            </a:r>
            <a:r>
              <a:rPr lang="sv-SE" dirty="0">
                <a:effectLst/>
                <a:ea typeface="Times New Roman" panose="02020603050405020304" pitchFamily="18" charset="0"/>
              </a:rPr>
              <a:t>öva på hur ni kan bemöta och fråga ett barn om våld. </a:t>
            </a:r>
          </a:p>
          <a:p>
            <a:endParaRPr lang="sv-SE" dirty="0"/>
          </a:p>
        </p:txBody>
      </p:sp>
      <p:pic>
        <p:nvPicPr>
          <p:cNvPr id="4" name="Bild 3">
            <a:extLst>
              <a:ext uri="{FF2B5EF4-FFF2-40B4-BE49-F238E27FC236}">
                <a16:creationId xmlns:a16="http://schemas.microsoft.com/office/drawing/2014/main" id="{187F0876-DDCA-F6CA-3B7D-067EDE9EACF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45892" y="6254262"/>
            <a:ext cx="1531374" cy="475654"/>
          </a:xfrm>
          <a:prstGeom prst="rect">
            <a:avLst/>
          </a:prstGeom>
        </p:spPr>
      </p:pic>
      <p:pic>
        <p:nvPicPr>
          <p:cNvPr id="9" name="Platshållare för innehåll 8" descr="Två personer tecknade med tunna svarta linjer och akvarellfärg, där en mindre person syns framför en större person. Kläderna är målade i lila och håret i mörka toner. Illustration.">
            <a:extLst>
              <a:ext uri="{FF2B5EF4-FFF2-40B4-BE49-F238E27FC236}">
                <a16:creationId xmlns:a16="http://schemas.microsoft.com/office/drawing/2014/main" id="{30532AB7-137A-BC1C-E387-6E4EC3A50BFB}"/>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8506991" y="1937272"/>
            <a:ext cx="2530972" cy="3960000"/>
          </a:xfrm>
          <a:prstGeom prst="rect">
            <a:avLst/>
          </a:prstGeom>
        </p:spPr>
      </p:pic>
    </p:spTree>
    <p:extLst>
      <p:ext uri="{BB962C8B-B14F-4D97-AF65-F5344CB8AC3E}">
        <p14:creationId xmlns:p14="http://schemas.microsoft.com/office/powerpoint/2010/main" val="38127359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57BB320-7E17-0A97-4E71-1AADC471A940}"/>
              </a:ext>
            </a:extLst>
          </p:cNvPr>
          <p:cNvSpPr>
            <a:spLocks noGrp="1"/>
          </p:cNvSpPr>
          <p:nvPr>
            <p:ph type="title"/>
          </p:nvPr>
        </p:nvSpPr>
        <p:spPr>
          <a:xfrm>
            <a:off x="800100" y="128085"/>
            <a:ext cx="10553700" cy="1829736"/>
          </a:xfrm>
        </p:spPr>
        <p:txBody>
          <a:bodyPr>
            <a:noAutofit/>
          </a:bodyPr>
          <a:lstStyle/>
          <a:p>
            <a:br>
              <a:rPr lang="sv-SE" dirty="0">
                <a:effectLst/>
                <a:ea typeface="Times New Roman" panose="02020603050405020304" pitchFamily="18" charset="0"/>
              </a:rPr>
            </a:br>
            <a:r>
              <a:rPr lang="sv-SE" sz="3600" dirty="0">
                <a:effectLst/>
                <a:ea typeface="Times New Roman" panose="02020603050405020304" pitchFamily="18" charset="0"/>
              </a:rPr>
              <a:t>Tema 4. Agera för eleven! Anmäl oro till socialtjänsten och skapa trygghet för eleven i skolan </a:t>
            </a:r>
            <a:endParaRPr lang="sv-SE" dirty="0"/>
          </a:p>
        </p:txBody>
      </p:sp>
      <p:sp>
        <p:nvSpPr>
          <p:cNvPr id="3" name="Platshållare för innehåll 2">
            <a:extLst>
              <a:ext uri="{FF2B5EF4-FFF2-40B4-BE49-F238E27FC236}">
                <a16:creationId xmlns:a16="http://schemas.microsoft.com/office/drawing/2014/main" id="{95D7E9B3-542C-D0B6-A64B-B2DB4E7F7252}"/>
              </a:ext>
            </a:extLst>
          </p:cNvPr>
          <p:cNvSpPr>
            <a:spLocks noGrp="1"/>
          </p:cNvSpPr>
          <p:nvPr>
            <p:ph sz="half" idx="1"/>
          </p:nvPr>
        </p:nvSpPr>
        <p:spPr>
          <a:xfrm>
            <a:off x="612167" y="2302761"/>
            <a:ext cx="7822916" cy="3676799"/>
          </a:xfrm>
        </p:spPr>
        <p:txBody>
          <a:bodyPr>
            <a:normAutofit fontScale="77500" lnSpcReduction="20000"/>
          </a:bodyPr>
          <a:lstStyle/>
          <a:p>
            <a:pPr marL="228616" indent="0">
              <a:lnSpc>
                <a:spcPct val="150000"/>
              </a:lnSpc>
              <a:buNone/>
            </a:pPr>
            <a:r>
              <a:rPr lang="sv-SE" sz="2800" dirty="0">
                <a:effectLst/>
                <a:ea typeface="Times New Roman" panose="02020603050405020304" pitchFamily="18" charset="0"/>
              </a:rPr>
              <a:t>Tema 4 handlar om hur ni som skolpersonal ska agera när ni misstänker eller får kännedom om att </a:t>
            </a:r>
            <a:r>
              <a:rPr lang="sv-SE" sz="2800" dirty="0">
                <a:ea typeface="Times New Roman" panose="02020603050405020304" pitchFamily="18" charset="0"/>
              </a:rPr>
              <a:t>en elev</a:t>
            </a:r>
            <a:r>
              <a:rPr lang="sv-SE" sz="2800" dirty="0">
                <a:effectLst/>
                <a:ea typeface="Times New Roman" panose="02020603050405020304" pitchFamily="18" charset="0"/>
              </a:rPr>
              <a:t> far illa. </a:t>
            </a:r>
          </a:p>
          <a:p>
            <a:pPr marL="228616" indent="0">
              <a:lnSpc>
                <a:spcPct val="150000"/>
              </a:lnSpc>
              <a:buNone/>
            </a:pPr>
            <a:r>
              <a:rPr lang="sv-SE" sz="2800" dirty="0">
                <a:effectLst/>
                <a:ea typeface="Times New Roman" panose="02020603050405020304" pitchFamily="18" charset="0"/>
              </a:rPr>
              <a:t>Temat beskriver när och hur ni ska göra en anmälan om oro till socialtjänsten och vad anmälningsskyldighet innebär. </a:t>
            </a:r>
          </a:p>
          <a:p>
            <a:pPr marL="228616" indent="0">
              <a:lnSpc>
                <a:spcPct val="150000"/>
              </a:lnSpc>
              <a:buNone/>
            </a:pPr>
            <a:r>
              <a:rPr lang="sv-SE" sz="2800" dirty="0">
                <a:effectLst/>
                <a:ea typeface="Times New Roman" panose="02020603050405020304" pitchFamily="18" charset="0"/>
              </a:rPr>
              <a:t>Ni kommer också att få lära er mer om hur </a:t>
            </a:r>
            <a:r>
              <a:rPr lang="sv-SE" sz="2800" dirty="0">
                <a:ea typeface="Times New Roman" panose="02020603050405020304" pitchFamily="18" charset="0"/>
              </a:rPr>
              <a:t>skolan</a:t>
            </a:r>
            <a:r>
              <a:rPr lang="sv-SE" sz="2800" dirty="0">
                <a:effectLst/>
                <a:ea typeface="Times New Roman" panose="02020603050405020304" pitchFamily="18" charset="0"/>
              </a:rPr>
              <a:t> kan stödja </a:t>
            </a:r>
            <a:r>
              <a:rPr lang="sv-SE" sz="2800" dirty="0">
                <a:ea typeface="Times New Roman" panose="02020603050405020304" pitchFamily="18" charset="0"/>
              </a:rPr>
              <a:t>en elev</a:t>
            </a:r>
            <a:r>
              <a:rPr lang="sv-SE" sz="2800" dirty="0">
                <a:effectLst/>
                <a:ea typeface="Times New Roman" panose="02020603050405020304" pitchFamily="18" charset="0"/>
              </a:rPr>
              <a:t> som är eller har varit utsatt. </a:t>
            </a:r>
            <a:r>
              <a:rPr lang="sv-SE" sz="2800" dirty="0">
                <a:effectLst/>
                <a:ea typeface="Calibri" panose="020F0502020204030204" pitchFamily="34" charset="0"/>
                <a:cs typeface="Times New Roman" panose="02020603050405020304" pitchFamily="18" charset="0"/>
              </a:rPr>
              <a:t> </a:t>
            </a:r>
            <a:endParaRPr lang="sv-SE" sz="2800" dirty="0">
              <a:effectLst/>
              <a:ea typeface="Times New Roman" panose="02020603050405020304" pitchFamily="18" charset="0"/>
            </a:endParaRPr>
          </a:p>
          <a:p>
            <a:pPr marL="0" indent="0">
              <a:buNone/>
            </a:pPr>
            <a:endParaRPr lang="sv-SE" dirty="0"/>
          </a:p>
        </p:txBody>
      </p:sp>
      <p:pic>
        <p:nvPicPr>
          <p:cNvPr id="6" name="Platshållare för innehåll 5" descr="Ansikte tecknat med tunna svarta linjer, omgivet av abstrakta akvarellfält i rött, lila och blågrönt. Illustration.">
            <a:extLst>
              <a:ext uri="{FF2B5EF4-FFF2-40B4-BE49-F238E27FC236}">
                <a16:creationId xmlns:a16="http://schemas.microsoft.com/office/drawing/2014/main" id="{BB07FABA-31E0-983F-B63D-FABD93F214AA}"/>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8540140" y="2050718"/>
            <a:ext cx="2876797" cy="3844579"/>
          </a:xfrm>
        </p:spPr>
      </p:pic>
      <p:pic>
        <p:nvPicPr>
          <p:cNvPr id="4" name="Bild 3">
            <a:extLst>
              <a:ext uri="{FF2B5EF4-FFF2-40B4-BE49-F238E27FC236}">
                <a16:creationId xmlns:a16="http://schemas.microsoft.com/office/drawing/2014/main" id="{AEDCC7C0-CBE1-0353-13C7-66269957BA6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45892" y="6254262"/>
            <a:ext cx="1531374" cy="475654"/>
          </a:xfrm>
          <a:prstGeom prst="rect">
            <a:avLst/>
          </a:prstGeom>
        </p:spPr>
      </p:pic>
    </p:spTree>
    <p:extLst>
      <p:ext uri="{BB962C8B-B14F-4D97-AF65-F5344CB8AC3E}">
        <p14:creationId xmlns:p14="http://schemas.microsoft.com/office/powerpoint/2010/main" val="6217962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F81DB68-3BE0-2B1D-776C-7518DB314C87}"/>
              </a:ext>
            </a:extLst>
          </p:cNvPr>
          <p:cNvSpPr>
            <a:spLocks noGrp="1"/>
          </p:cNvSpPr>
          <p:nvPr>
            <p:ph type="title"/>
          </p:nvPr>
        </p:nvSpPr>
        <p:spPr/>
        <p:txBody>
          <a:bodyPr>
            <a:normAutofit fontScale="90000"/>
          </a:bodyPr>
          <a:lstStyle/>
          <a:p>
            <a:br>
              <a:rPr lang="sv-SE" sz="4000" b="0" i="0" dirty="0">
                <a:solidFill>
                  <a:srgbClr val="080D28"/>
                </a:solidFill>
                <a:effectLst/>
                <a:highlight>
                  <a:srgbClr val="FFFFFF"/>
                </a:highlight>
              </a:rPr>
            </a:br>
            <a:r>
              <a:rPr lang="sv-SE" sz="4900" b="0" i="0" dirty="0">
                <a:solidFill>
                  <a:srgbClr val="080D28"/>
                </a:solidFill>
                <a:effectLst/>
                <a:highlight>
                  <a:srgbClr val="FFFFFF"/>
                </a:highlight>
              </a:rPr>
              <a:t>Fördjupningstema: Upptäck och motverka hedersrelaterat våld och förtryck i skolan</a:t>
            </a:r>
            <a:endParaRPr lang="sv-SE" dirty="0"/>
          </a:p>
        </p:txBody>
      </p:sp>
      <p:sp>
        <p:nvSpPr>
          <p:cNvPr id="3" name="Platshållare för innehåll 2">
            <a:extLst>
              <a:ext uri="{FF2B5EF4-FFF2-40B4-BE49-F238E27FC236}">
                <a16:creationId xmlns:a16="http://schemas.microsoft.com/office/drawing/2014/main" id="{850D4367-7511-6753-1B07-6912163AADB7}"/>
              </a:ext>
            </a:extLst>
          </p:cNvPr>
          <p:cNvSpPr>
            <a:spLocks noGrp="1"/>
          </p:cNvSpPr>
          <p:nvPr>
            <p:ph idx="1"/>
          </p:nvPr>
        </p:nvSpPr>
        <p:spPr/>
        <p:txBody>
          <a:bodyPr>
            <a:normAutofit/>
          </a:bodyPr>
          <a:lstStyle/>
          <a:p>
            <a:pPr marL="0" indent="0">
              <a:lnSpc>
                <a:spcPct val="150000"/>
              </a:lnSpc>
              <a:buNone/>
            </a:pPr>
            <a:endParaRPr lang="sv-SE" dirty="0"/>
          </a:p>
          <a:p>
            <a:pPr marL="0" indent="0">
              <a:lnSpc>
                <a:spcPct val="150000"/>
              </a:lnSpc>
              <a:buNone/>
            </a:pPr>
            <a:endParaRPr lang="sv-SE" dirty="0"/>
          </a:p>
        </p:txBody>
      </p:sp>
      <p:sp>
        <p:nvSpPr>
          <p:cNvPr id="4" name="textruta 3">
            <a:extLst>
              <a:ext uri="{FF2B5EF4-FFF2-40B4-BE49-F238E27FC236}">
                <a16:creationId xmlns:a16="http://schemas.microsoft.com/office/drawing/2014/main" id="{00E96871-A6AE-FB9E-43E4-21A0040DCD0C}"/>
              </a:ext>
            </a:extLst>
          </p:cNvPr>
          <p:cNvSpPr txBox="1"/>
          <p:nvPr/>
        </p:nvSpPr>
        <p:spPr>
          <a:xfrm>
            <a:off x="838200" y="2449564"/>
            <a:ext cx="10352313" cy="3233936"/>
          </a:xfrm>
          <a:prstGeom prst="rect">
            <a:avLst/>
          </a:prstGeom>
          <a:solidFill>
            <a:srgbClr val="B3EAF8"/>
          </a:solidFill>
        </p:spPr>
        <p:txBody>
          <a:bodyPr wrap="square" lIns="360000" tIns="360000" rIns="360000" bIns="360000" rtlCol="0">
            <a:spAutoFit/>
          </a:bodyPr>
          <a:lstStyle/>
          <a:p>
            <a:pPr>
              <a:lnSpc>
                <a:spcPct val="150000"/>
              </a:lnSpc>
            </a:pPr>
            <a:r>
              <a:rPr lang="sv-SE" sz="2800" dirty="0"/>
              <a:t>Vad är hedersnormer och hur kan skolan arbeta förebyggande för att motverka hedersförtryck? </a:t>
            </a:r>
            <a:br>
              <a:rPr lang="sv-SE" sz="2800" dirty="0"/>
            </a:br>
            <a:r>
              <a:rPr lang="sv-SE" sz="2800" dirty="0"/>
              <a:t>Temat omfattar även faktamaterial om bortförande av barn och könsstympning.</a:t>
            </a:r>
          </a:p>
        </p:txBody>
      </p:sp>
    </p:spTree>
    <p:extLst>
      <p:ext uri="{BB962C8B-B14F-4D97-AF65-F5344CB8AC3E}">
        <p14:creationId xmlns:p14="http://schemas.microsoft.com/office/powerpoint/2010/main" val="3732478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4FC2FE5-A316-F9B4-0D4F-1517F410AA54}"/>
              </a:ext>
            </a:extLst>
          </p:cNvPr>
          <p:cNvSpPr>
            <a:spLocks noGrp="1"/>
          </p:cNvSpPr>
          <p:nvPr>
            <p:ph type="title"/>
          </p:nvPr>
        </p:nvSpPr>
        <p:spPr>
          <a:xfrm>
            <a:off x="994064" y="370217"/>
            <a:ext cx="10515600" cy="1325563"/>
          </a:xfrm>
        </p:spPr>
        <p:txBody>
          <a:bodyPr>
            <a:normAutofit fontScale="90000"/>
          </a:bodyPr>
          <a:lstStyle/>
          <a:p>
            <a:br>
              <a:rPr lang="sv-SE" dirty="0">
                <a:solidFill>
                  <a:srgbClr val="080D28"/>
                </a:solidFill>
                <a:highlight>
                  <a:srgbClr val="FFFFFF"/>
                </a:highlight>
              </a:rPr>
            </a:br>
            <a:r>
              <a:rPr lang="sv-SE" sz="4900" dirty="0">
                <a:solidFill>
                  <a:srgbClr val="080D28"/>
                </a:solidFill>
                <a:highlight>
                  <a:srgbClr val="FFFFFF"/>
                </a:highlight>
              </a:rPr>
              <a:t>Fördjupningstema</a:t>
            </a:r>
            <a:r>
              <a:rPr lang="sv-SE" dirty="0">
                <a:solidFill>
                  <a:srgbClr val="080D28"/>
                </a:solidFill>
                <a:highlight>
                  <a:srgbClr val="FFFFFF"/>
                </a:highlight>
              </a:rPr>
              <a:t>: </a:t>
            </a:r>
            <a:br>
              <a:rPr lang="sv-SE" dirty="0">
                <a:solidFill>
                  <a:srgbClr val="080D28"/>
                </a:solidFill>
                <a:highlight>
                  <a:srgbClr val="FFFFFF"/>
                </a:highlight>
              </a:rPr>
            </a:br>
            <a:r>
              <a:rPr lang="sv-SE" sz="4900" dirty="0">
                <a:solidFill>
                  <a:srgbClr val="080D28"/>
                </a:solidFill>
                <a:highlight>
                  <a:srgbClr val="FFFFFF"/>
                </a:highlight>
              </a:rPr>
              <a:t>Elevers utsatthet på nätet</a:t>
            </a:r>
            <a:endParaRPr lang="sv-SE" dirty="0"/>
          </a:p>
        </p:txBody>
      </p:sp>
      <p:sp>
        <p:nvSpPr>
          <p:cNvPr id="3" name="Platshållare för innehåll 2">
            <a:extLst>
              <a:ext uri="{FF2B5EF4-FFF2-40B4-BE49-F238E27FC236}">
                <a16:creationId xmlns:a16="http://schemas.microsoft.com/office/drawing/2014/main" id="{4F31F273-19ED-447C-723C-FEDE24D4F3AB}"/>
              </a:ext>
            </a:extLst>
          </p:cNvPr>
          <p:cNvSpPr>
            <a:spLocks noGrp="1"/>
          </p:cNvSpPr>
          <p:nvPr>
            <p:ph idx="1"/>
          </p:nvPr>
        </p:nvSpPr>
        <p:spPr/>
        <p:txBody>
          <a:bodyPr/>
          <a:lstStyle/>
          <a:p>
            <a:endParaRPr lang="sv-SE" dirty="0"/>
          </a:p>
          <a:p>
            <a:endParaRPr lang="sv-SE" dirty="0"/>
          </a:p>
        </p:txBody>
      </p:sp>
      <p:sp>
        <p:nvSpPr>
          <p:cNvPr id="6" name="textruta 5">
            <a:extLst>
              <a:ext uri="{FF2B5EF4-FFF2-40B4-BE49-F238E27FC236}">
                <a16:creationId xmlns:a16="http://schemas.microsoft.com/office/drawing/2014/main" id="{C00EC37B-CA53-13AA-DCEB-6786CFED2B4A}"/>
              </a:ext>
            </a:extLst>
          </p:cNvPr>
          <p:cNvSpPr txBox="1"/>
          <p:nvPr/>
        </p:nvSpPr>
        <p:spPr>
          <a:xfrm>
            <a:off x="1075707" y="2228321"/>
            <a:ext cx="10352313" cy="3233936"/>
          </a:xfrm>
          <a:prstGeom prst="rect">
            <a:avLst/>
          </a:prstGeom>
          <a:solidFill>
            <a:schemeClr val="accent1">
              <a:lumMod val="20000"/>
              <a:lumOff val="80000"/>
            </a:schemeClr>
          </a:solidFill>
        </p:spPr>
        <p:txBody>
          <a:bodyPr wrap="square" lIns="360000" tIns="360000" rIns="360000" bIns="360000" rtlCol="0">
            <a:spAutoFit/>
          </a:bodyPr>
          <a:lstStyle/>
          <a:p>
            <a:pPr>
              <a:lnSpc>
                <a:spcPct val="150000"/>
              </a:lnSpc>
            </a:pPr>
            <a:r>
              <a:rPr lang="sv-SE" sz="2800" dirty="0"/>
              <a:t>Hur kan skolans personal upptäcka elevers utsatthet för de hot, kränkningar och våld som sker på nätet? </a:t>
            </a:r>
            <a:br>
              <a:rPr lang="sv-SE" sz="2800" dirty="0"/>
            </a:br>
            <a:r>
              <a:rPr lang="sv-SE" sz="2800" dirty="0"/>
              <a:t>Temat berör även hur skolpersonal kan agera vid misstanke eller kännedom om nätkränkningar och digitalt våld.</a:t>
            </a:r>
          </a:p>
        </p:txBody>
      </p:sp>
    </p:spTree>
    <p:extLst>
      <p:ext uri="{BB962C8B-B14F-4D97-AF65-F5344CB8AC3E}">
        <p14:creationId xmlns:p14="http://schemas.microsoft.com/office/powerpoint/2010/main" val="28889197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7875809-E14E-C96D-478D-7D727B1A87F0}"/>
              </a:ext>
            </a:extLst>
          </p:cNvPr>
          <p:cNvSpPr>
            <a:spLocks noGrp="1"/>
          </p:cNvSpPr>
          <p:nvPr>
            <p:ph type="title"/>
          </p:nvPr>
        </p:nvSpPr>
        <p:spPr/>
        <p:txBody>
          <a:bodyPr>
            <a:noAutofit/>
          </a:bodyPr>
          <a:lstStyle/>
          <a:p>
            <a:br>
              <a:rPr lang="sv-SE" dirty="0">
                <a:solidFill>
                  <a:srgbClr val="080D28"/>
                </a:solidFill>
                <a:highlight>
                  <a:srgbClr val="FFFFFF"/>
                </a:highlight>
              </a:rPr>
            </a:br>
            <a:r>
              <a:rPr lang="sv-SE" sz="4800" dirty="0">
                <a:solidFill>
                  <a:srgbClr val="080D28"/>
                </a:solidFill>
                <a:highlight>
                  <a:srgbClr val="FFFFFF"/>
                </a:highlight>
              </a:rPr>
              <a:t>Fördjupningstema: </a:t>
            </a:r>
            <a:br>
              <a:rPr lang="sv-SE" sz="4800" dirty="0">
                <a:solidFill>
                  <a:srgbClr val="080D28"/>
                </a:solidFill>
                <a:highlight>
                  <a:srgbClr val="FFFFFF"/>
                </a:highlight>
              </a:rPr>
            </a:br>
            <a:r>
              <a:rPr lang="sv-SE" sz="4800" dirty="0">
                <a:solidFill>
                  <a:srgbClr val="080D28"/>
                </a:solidFill>
                <a:highlight>
                  <a:srgbClr val="FFFFFF"/>
                </a:highlight>
              </a:rPr>
              <a:t>Våld i ungas nära parrelation</a:t>
            </a:r>
            <a:endParaRPr lang="sv-SE" sz="5400" dirty="0"/>
          </a:p>
        </p:txBody>
      </p:sp>
      <p:sp>
        <p:nvSpPr>
          <p:cNvPr id="3" name="Platshållare för innehåll 2">
            <a:extLst>
              <a:ext uri="{FF2B5EF4-FFF2-40B4-BE49-F238E27FC236}">
                <a16:creationId xmlns:a16="http://schemas.microsoft.com/office/drawing/2014/main" id="{084FFA0C-8A3A-843E-3C44-71EF5DDFF7CE}"/>
              </a:ext>
            </a:extLst>
          </p:cNvPr>
          <p:cNvSpPr>
            <a:spLocks noGrp="1"/>
          </p:cNvSpPr>
          <p:nvPr>
            <p:ph idx="1"/>
          </p:nvPr>
        </p:nvSpPr>
        <p:spPr/>
        <p:txBody>
          <a:bodyPr/>
          <a:lstStyle/>
          <a:p>
            <a:endParaRPr lang="sv-SE" dirty="0"/>
          </a:p>
          <a:p>
            <a:endParaRPr lang="sv-SE" dirty="0"/>
          </a:p>
        </p:txBody>
      </p:sp>
      <p:sp>
        <p:nvSpPr>
          <p:cNvPr id="5" name="textruta 4">
            <a:extLst>
              <a:ext uri="{FF2B5EF4-FFF2-40B4-BE49-F238E27FC236}">
                <a16:creationId xmlns:a16="http://schemas.microsoft.com/office/drawing/2014/main" id="{2857AB79-B1FD-2E3B-4F4A-A34B87B15671}"/>
              </a:ext>
            </a:extLst>
          </p:cNvPr>
          <p:cNvSpPr txBox="1"/>
          <p:nvPr/>
        </p:nvSpPr>
        <p:spPr>
          <a:xfrm>
            <a:off x="919842" y="2656114"/>
            <a:ext cx="10352313" cy="2587605"/>
          </a:xfrm>
          <a:prstGeom prst="rect">
            <a:avLst/>
          </a:prstGeom>
          <a:solidFill>
            <a:srgbClr val="B3F1E9"/>
          </a:solidFill>
        </p:spPr>
        <p:txBody>
          <a:bodyPr wrap="square" lIns="360000" tIns="360000" rIns="360000" bIns="360000" rtlCol="0">
            <a:spAutoFit/>
          </a:bodyPr>
          <a:lstStyle/>
          <a:p>
            <a:pPr>
              <a:lnSpc>
                <a:spcPct val="150000"/>
              </a:lnSpc>
            </a:pPr>
            <a:r>
              <a:rPr lang="sv-SE" sz="2800" dirty="0"/>
              <a:t>Skolan är en av de vanligaste platserna där unga utsätts för, eller utsätter andra för, partnervåld. Ett fördjupningsspår för högstadiet.</a:t>
            </a:r>
          </a:p>
        </p:txBody>
      </p:sp>
    </p:spTree>
    <p:extLst>
      <p:ext uri="{BB962C8B-B14F-4D97-AF65-F5344CB8AC3E}">
        <p14:creationId xmlns:p14="http://schemas.microsoft.com/office/powerpoint/2010/main" val="26764754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EA4EF93-B5BA-3E3D-5AE1-023715013C50}"/>
              </a:ext>
            </a:extLst>
          </p:cNvPr>
          <p:cNvSpPr>
            <a:spLocks noGrp="1"/>
          </p:cNvSpPr>
          <p:nvPr>
            <p:ph type="title"/>
          </p:nvPr>
        </p:nvSpPr>
        <p:spPr/>
        <p:txBody>
          <a:bodyPr>
            <a:normAutofit/>
          </a:bodyPr>
          <a:lstStyle/>
          <a:p>
            <a:r>
              <a:rPr lang="sv-SE" dirty="0"/>
              <a:t>Utbildningens upplägg</a:t>
            </a:r>
          </a:p>
        </p:txBody>
      </p:sp>
      <p:sp>
        <p:nvSpPr>
          <p:cNvPr id="3" name="Platshållare för innehåll 2">
            <a:extLst>
              <a:ext uri="{FF2B5EF4-FFF2-40B4-BE49-F238E27FC236}">
                <a16:creationId xmlns:a16="http://schemas.microsoft.com/office/drawing/2014/main" id="{0F424462-F420-816D-EE97-391A383279E4}"/>
              </a:ext>
            </a:extLst>
          </p:cNvPr>
          <p:cNvSpPr>
            <a:spLocks noGrp="1"/>
          </p:cNvSpPr>
          <p:nvPr>
            <p:ph idx="1"/>
          </p:nvPr>
        </p:nvSpPr>
        <p:spPr/>
        <p:txBody>
          <a:bodyPr/>
          <a:lstStyle/>
          <a:p>
            <a:endParaRPr lang="sv-SE" dirty="0"/>
          </a:p>
          <a:p>
            <a:pPr marL="0" indent="0">
              <a:buNone/>
            </a:pPr>
            <a:r>
              <a:rPr lang="sv-SE" dirty="0"/>
              <a:t>Här kan du själv lägga in hur ni lagt upp kursen</a:t>
            </a:r>
          </a:p>
        </p:txBody>
      </p:sp>
      <p:pic>
        <p:nvPicPr>
          <p:cNvPr id="4" name="Bild 3">
            <a:extLst>
              <a:ext uri="{FF2B5EF4-FFF2-40B4-BE49-F238E27FC236}">
                <a16:creationId xmlns:a16="http://schemas.microsoft.com/office/drawing/2014/main" id="{CB6E8504-22BC-B18D-D8C1-A167148777A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45892" y="6254262"/>
            <a:ext cx="1531374" cy="475654"/>
          </a:xfrm>
          <a:prstGeom prst="rect">
            <a:avLst/>
          </a:prstGeom>
        </p:spPr>
      </p:pic>
      <p:pic>
        <p:nvPicPr>
          <p:cNvPr id="5" name="Platshållare för bild 8" descr="Öppen bärbar dator med mugg, mobiltelefon och anteckningsblock bredvid, tecknad med tunna svarta linjer och akvarellfärg. Illustration.">
            <a:extLst>
              <a:ext uri="{FF2B5EF4-FFF2-40B4-BE49-F238E27FC236}">
                <a16:creationId xmlns:a16="http://schemas.microsoft.com/office/drawing/2014/main" id="{9752D4FE-F3BD-7AA7-8F1C-69D4926F06A5}"/>
              </a:ext>
            </a:extLst>
          </p:cNvPr>
          <p:cNvPicPr>
            <a:picLocks noChangeAspect="1"/>
          </p:cNvPicPr>
          <p:nvPr/>
        </p:nvPicPr>
        <p:blipFill>
          <a:blip r:embed="rId4"/>
          <a:srcRect l="9569" r="9569"/>
          <a:stretch/>
        </p:blipFill>
        <p:spPr>
          <a:xfrm>
            <a:off x="7668490" y="2544588"/>
            <a:ext cx="3823617" cy="2502499"/>
          </a:xfrm>
          <a:prstGeom prst="rect">
            <a:avLst/>
          </a:prstGeom>
        </p:spPr>
      </p:pic>
    </p:spTree>
    <p:extLst>
      <p:ext uri="{BB962C8B-B14F-4D97-AF65-F5344CB8AC3E}">
        <p14:creationId xmlns:p14="http://schemas.microsoft.com/office/powerpoint/2010/main" val="23111863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28C7011-7806-D76C-B348-D966DBF4F655}"/>
              </a:ext>
            </a:extLst>
          </p:cNvPr>
          <p:cNvSpPr>
            <a:spLocks noGrp="1"/>
          </p:cNvSpPr>
          <p:nvPr>
            <p:ph type="title"/>
          </p:nvPr>
        </p:nvSpPr>
        <p:spPr/>
        <p:txBody>
          <a:bodyPr/>
          <a:lstStyle/>
          <a:p>
            <a:r>
              <a:rPr lang="sv-SE" dirty="0"/>
              <a:t>Era förväntningar på utbildningen</a:t>
            </a:r>
          </a:p>
        </p:txBody>
      </p:sp>
      <p:sp>
        <p:nvSpPr>
          <p:cNvPr id="3" name="Platshållare för innehåll 2">
            <a:extLst>
              <a:ext uri="{FF2B5EF4-FFF2-40B4-BE49-F238E27FC236}">
                <a16:creationId xmlns:a16="http://schemas.microsoft.com/office/drawing/2014/main" id="{9795095C-5E5F-479A-1F5B-EAA3B3026EA0}"/>
              </a:ext>
            </a:extLst>
          </p:cNvPr>
          <p:cNvSpPr>
            <a:spLocks noGrp="1"/>
          </p:cNvSpPr>
          <p:nvPr>
            <p:ph idx="1"/>
          </p:nvPr>
        </p:nvSpPr>
        <p:spPr/>
        <p:txBody>
          <a:bodyPr/>
          <a:lstStyle/>
          <a:p>
            <a:endParaRPr lang="sv-SE" dirty="0"/>
          </a:p>
          <a:p>
            <a:pPr marL="0" indent="0">
              <a:buNone/>
            </a:pPr>
            <a:endParaRPr lang="sv-SE" dirty="0"/>
          </a:p>
          <a:p>
            <a:pPr marL="0" indent="0">
              <a:buNone/>
            </a:pPr>
            <a:r>
              <a:rPr lang="sv-SE" dirty="0"/>
              <a:t> </a:t>
            </a:r>
          </a:p>
          <a:p>
            <a:pPr marL="0" indent="0">
              <a:buNone/>
            </a:pPr>
            <a:r>
              <a:rPr lang="sv-SE" dirty="0"/>
              <a:t>Vilka förväntningar har ni som deltagare på utbildningen? </a:t>
            </a:r>
          </a:p>
          <a:p>
            <a:pPr marL="0" indent="0">
              <a:buNone/>
            </a:pPr>
            <a:endParaRPr lang="sv-SE" dirty="0"/>
          </a:p>
        </p:txBody>
      </p:sp>
      <p:pic>
        <p:nvPicPr>
          <p:cNvPr id="4" name="Bild 3">
            <a:extLst>
              <a:ext uri="{FF2B5EF4-FFF2-40B4-BE49-F238E27FC236}">
                <a16:creationId xmlns:a16="http://schemas.microsoft.com/office/drawing/2014/main" id="{3A1CAC58-03C3-D637-D5A0-60AC196B08D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45892" y="6254262"/>
            <a:ext cx="1531374" cy="475654"/>
          </a:xfrm>
          <a:prstGeom prst="rect">
            <a:avLst/>
          </a:prstGeom>
        </p:spPr>
      </p:pic>
    </p:spTree>
    <p:extLst>
      <p:ext uri="{BB962C8B-B14F-4D97-AF65-F5344CB8AC3E}">
        <p14:creationId xmlns:p14="http://schemas.microsoft.com/office/powerpoint/2010/main" val="15105405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A973C85-B1FA-5456-E8E0-E912C638091D}"/>
              </a:ext>
            </a:extLst>
          </p:cNvPr>
          <p:cNvSpPr>
            <a:spLocks noGrp="1"/>
          </p:cNvSpPr>
          <p:nvPr>
            <p:ph type="ctrTitle"/>
          </p:nvPr>
        </p:nvSpPr>
        <p:spPr>
          <a:xfrm>
            <a:off x="414391" y="2139515"/>
            <a:ext cx="11205681" cy="2306637"/>
          </a:xfrm>
        </p:spPr>
        <p:txBody>
          <a:bodyPr/>
          <a:lstStyle/>
          <a:p>
            <a:br>
              <a:rPr lang="sv-SE" dirty="0">
                <a:cs typeface="Calibri" panose="020F0502020204030204" pitchFamily="34" charset="0"/>
              </a:rPr>
            </a:br>
            <a:br>
              <a:rPr lang="sv-SE" dirty="0">
                <a:cs typeface="Calibri" panose="020F0502020204030204" pitchFamily="34" charset="0"/>
              </a:rPr>
            </a:br>
            <a:r>
              <a:rPr lang="sv-SE" dirty="0">
                <a:cs typeface="Calibri" panose="020F0502020204030204" pitchFamily="34" charset="0"/>
              </a:rPr>
              <a:t>Utbildningen har tagits fram av </a:t>
            </a:r>
            <a:br>
              <a:rPr lang="sv-SE" dirty="0">
                <a:cs typeface="Calibri" panose="020F0502020204030204" pitchFamily="34" charset="0"/>
              </a:rPr>
            </a:br>
            <a:r>
              <a:rPr lang="sv-SE" dirty="0">
                <a:cs typeface="Calibri" panose="020F0502020204030204" pitchFamily="34" charset="0"/>
              </a:rPr>
              <a:t>skolverksamheten i Haninge kommun och Barnafrid vid Linköpings universitet </a:t>
            </a:r>
            <a:br>
              <a:rPr lang="sv-SE" dirty="0">
                <a:cs typeface="Calibri" panose="020F0502020204030204" pitchFamily="34" charset="0"/>
              </a:rPr>
            </a:br>
            <a:r>
              <a:rPr lang="sv-SE" dirty="0">
                <a:cs typeface="Calibri" panose="020F0502020204030204" pitchFamily="34" charset="0"/>
              </a:rPr>
              <a:t>i samverkan med Skolverket. </a:t>
            </a:r>
            <a:br>
              <a:rPr lang="sv-SE" dirty="0">
                <a:cs typeface="Calibri" panose="020F0502020204030204" pitchFamily="34" charset="0"/>
              </a:rPr>
            </a:br>
            <a:endParaRPr lang="sv-SE" dirty="0"/>
          </a:p>
        </p:txBody>
      </p:sp>
      <p:pic>
        <p:nvPicPr>
          <p:cNvPr id="3" name="Bild 2">
            <a:extLst>
              <a:ext uri="{FF2B5EF4-FFF2-40B4-BE49-F238E27FC236}">
                <a16:creationId xmlns:a16="http://schemas.microsoft.com/office/drawing/2014/main" id="{01A8935A-95D9-625C-A0B1-79D42E00759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404421" y="6022236"/>
            <a:ext cx="1993489" cy="619190"/>
          </a:xfrm>
          <a:prstGeom prst="rect">
            <a:avLst/>
          </a:prstGeom>
        </p:spPr>
      </p:pic>
    </p:spTree>
    <p:extLst>
      <p:ext uri="{BB962C8B-B14F-4D97-AF65-F5344CB8AC3E}">
        <p14:creationId xmlns:p14="http://schemas.microsoft.com/office/powerpoint/2010/main" val="3808434008"/>
      </p:ext>
    </p:extLst>
  </p:cSld>
  <p:clrMapOvr>
    <a:masterClrMapping/>
  </p:clrMapOvr>
</p:sld>
</file>

<file path=ppt/theme/theme1.xml><?xml version="1.0" encoding="utf-8"?>
<a:theme xmlns:a="http://schemas.openxmlformats.org/drawingml/2006/main" name="LiU - VIT">
  <a:themeElements>
    <a:clrScheme name="LiU-BLÅ">
      <a:dk1>
        <a:srgbClr val="000000"/>
      </a:dk1>
      <a:lt1>
        <a:srgbClr val="FFFFFF"/>
      </a:lt1>
      <a:dk2>
        <a:srgbClr val="00B9E7"/>
      </a:dk2>
      <a:lt2>
        <a:srgbClr val="FFFFFF"/>
      </a:lt2>
      <a:accent1>
        <a:srgbClr val="17C7D2"/>
      </a:accent1>
      <a:accent2>
        <a:srgbClr val="00CFB5"/>
      </a:accent2>
      <a:accent3>
        <a:srgbClr val="FF6442"/>
      </a:accent3>
      <a:accent4>
        <a:srgbClr val="8981D3"/>
      </a:accent4>
      <a:accent5>
        <a:srgbClr val="FDEF5D"/>
      </a:accent5>
      <a:accent6>
        <a:srgbClr val="6A7E91"/>
      </a:accent6>
      <a:hlink>
        <a:srgbClr val="0000FF"/>
      </a:hlink>
      <a:folHlink>
        <a:srgbClr val="800080"/>
      </a:folHlink>
    </a:clrScheme>
    <a:fontScheme name="LiU">
      <a:majorFont>
        <a:latin typeface="KorolevLiU Medium"/>
        <a:ea typeface=""/>
        <a:cs typeface=""/>
      </a:majorFont>
      <a:minorFont>
        <a:latin typeface="Georg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U-BLÅ">
      <a:srgbClr val="00B9E7"/>
    </a:custClr>
    <a:custClr name="LiU-TURKOS">
      <a:srgbClr val="17C7D2"/>
    </a:custClr>
    <a:custClr name="LiU-GRÖN">
      <a:srgbClr val="00CFB5"/>
    </a:custClr>
    <a:custClr name="LiU-">
      <a:srgbClr val="FFFFFF"/>
    </a:custClr>
    <a:custClr name="LiU-ORANGE">
      <a:srgbClr val="FF6442"/>
    </a:custClr>
    <a:custClr name="LiU-LILA">
      <a:srgbClr val="8981D3"/>
    </a:custClr>
    <a:custClr name="LiU-GUL">
      <a:srgbClr val="FDEF5D"/>
    </a:custClr>
    <a:custClr name="LiU-GRÅ">
      <a:srgbClr val="6A7E91"/>
    </a:custClr>
    <a:custClr name="LiU-">
      <a:srgbClr val="FFFFFF"/>
    </a:custClr>
    <a:custClr name="LiU-">
      <a:srgbClr val="FFFFFF"/>
    </a:custClr>
    <a:custClr name="LiU-BLÅ 50%">
      <a:srgbClr val="80DCF3"/>
    </a:custClr>
    <a:custClr name="LiU-TURKOS 50%">
      <a:srgbClr val="8BE3E9"/>
    </a:custClr>
    <a:custClr name="LiU-GRÖN 50%">
      <a:srgbClr val="80E7DA"/>
    </a:custClr>
    <a:custClr name="LiU-">
      <a:srgbClr val="FFFFFF"/>
    </a:custClr>
    <a:custClr name="LiU-ORANGE 50%">
      <a:srgbClr val="FFB2A1"/>
    </a:custClr>
    <a:custClr name="LiU-LILA 50%">
      <a:srgbClr val="C4C0E9"/>
    </a:custClr>
    <a:custClr name="LiU-GUL 50%">
      <a:srgbClr val="FEF7AE"/>
    </a:custClr>
    <a:custClr name="LiU-GRÅ 50%">
      <a:srgbClr val="B5BFC8"/>
    </a:custClr>
    <a:custClr name="LiU-">
      <a:srgbClr val="FFFFFF"/>
    </a:custClr>
    <a:custClr name="LiU-">
      <a:srgbClr val="FFFFFF"/>
    </a:custClr>
    <a:custClr name="LiU-BLÅ 30%">
      <a:srgbClr val="B3EAF8"/>
    </a:custClr>
    <a:custClr name="LiU-TURKOS 30%">
      <a:srgbClr val="B9EEF2"/>
    </a:custClr>
    <a:custClr name="LiU-GRÖN 30%">
      <a:srgbClr val="B3F1E9"/>
    </a:custClr>
    <a:custClr name="LiU-">
      <a:srgbClr val="FFFFFF"/>
    </a:custClr>
    <a:custClr name="LiU-ORANGE 30%">
      <a:srgbClr val="FFD1C6"/>
    </a:custClr>
    <a:custClr name="LiU-LILA 30%">
      <a:srgbClr val="DCD9F2"/>
    </a:custClr>
    <a:custClr name="LiU-">
      <a:srgbClr val="FFFFFF"/>
    </a:custClr>
    <a:custClr name="LiU-GRÅ 30%">
      <a:srgbClr val="D2D8DE"/>
    </a:custClr>
    <a:custClr name="LiU-">
      <a:srgbClr val="FFFFFF"/>
    </a:custClr>
    <a:custClr name="LiU-">
      <a:srgbClr val="FFFFFF"/>
    </a:custClr>
  </a:custClrLst>
  <a:extLst>
    <a:ext uri="{05A4C25C-085E-4340-85A3-A5531E510DB2}">
      <thm15:themeFamily xmlns:thm15="http://schemas.microsoft.com/office/thememl/2012/main" name="Presentationsmaterial" id="{592FDF17-8FF0-9441-95EF-75A7AE8F2107}" vid="{B9E8D609-257B-A04A-8B2D-7778A7774881}"/>
    </a:ext>
  </a:extLst>
</a:theme>
</file>

<file path=ppt/theme/theme2.xml><?xml version="1.0" encoding="utf-8"?>
<a:theme xmlns:a="http://schemas.openxmlformats.org/drawingml/2006/main" name="LiU - SVART">
  <a:themeElements>
    <a:clrScheme name="LiU-BLÅ">
      <a:dk1>
        <a:srgbClr val="000000"/>
      </a:dk1>
      <a:lt1>
        <a:srgbClr val="FFFFFF"/>
      </a:lt1>
      <a:dk2>
        <a:srgbClr val="00B9E7"/>
      </a:dk2>
      <a:lt2>
        <a:srgbClr val="FFFFFF"/>
      </a:lt2>
      <a:accent1>
        <a:srgbClr val="17C7D2"/>
      </a:accent1>
      <a:accent2>
        <a:srgbClr val="00CFB5"/>
      </a:accent2>
      <a:accent3>
        <a:srgbClr val="FF6442"/>
      </a:accent3>
      <a:accent4>
        <a:srgbClr val="8981D3"/>
      </a:accent4>
      <a:accent5>
        <a:srgbClr val="FDEF5D"/>
      </a:accent5>
      <a:accent6>
        <a:srgbClr val="6A7E91"/>
      </a:accent6>
      <a:hlink>
        <a:srgbClr val="0000FF"/>
      </a:hlink>
      <a:folHlink>
        <a:srgbClr val="800080"/>
      </a:folHlink>
    </a:clrScheme>
    <a:fontScheme name="LiU">
      <a:majorFont>
        <a:latin typeface="KorolevLiU Medium"/>
        <a:ea typeface=""/>
        <a:cs typeface=""/>
      </a:majorFont>
      <a:minorFont>
        <a:latin typeface="Georg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U-BLÅ">
      <a:srgbClr val="00B9E7"/>
    </a:custClr>
    <a:custClr name="LiU-TURKOS">
      <a:srgbClr val="17C7D2"/>
    </a:custClr>
    <a:custClr name="LiU-GRÖN">
      <a:srgbClr val="00CFB5"/>
    </a:custClr>
    <a:custClr name="LiU-">
      <a:srgbClr val="FFFFFF"/>
    </a:custClr>
    <a:custClr name="LiU-ORANGE">
      <a:srgbClr val="FF6442"/>
    </a:custClr>
    <a:custClr name="LiU-LILA">
      <a:srgbClr val="8981D3"/>
    </a:custClr>
    <a:custClr name="LiU-GUL">
      <a:srgbClr val="FDEF5D"/>
    </a:custClr>
    <a:custClr name="LiU-GRÅ">
      <a:srgbClr val="6A7E91"/>
    </a:custClr>
    <a:custClr name="LiU-">
      <a:srgbClr val="FFFFFF"/>
    </a:custClr>
    <a:custClr name="LiU-">
      <a:srgbClr val="FFFFFF"/>
    </a:custClr>
    <a:custClr name="LiU-BLÅ 50%">
      <a:srgbClr val="80DCF3"/>
    </a:custClr>
    <a:custClr name="LiU-TURKOS 50%">
      <a:srgbClr val="8BE3E9"/>
    </a:custClr>
    <a:custClr name="LiU-GRÖN 50%">
      <a:srgbClr val="80E7DA"/>
    </a:custClr>
    <a:custClr name="LiU-">
      <a:srgbClr val="FFFFFF"/>
    </a:custClr>
    <a:custClr name="LiU-ORANGE 50%">
      <a:srgbClr val="FFB2A1"/>
    </a:custClr>
    <a:custClr name="LiU-LILA 50%">
      <a:srgbClr val="C4C0E9"/>
    </a:custClr>
    <a:custClr name="LiU-GUL 50%">
      <a:srgbClr val="FEF7AE"/>
    </a:custClr>
    <a:custClr name="LiU-GRÅ 50%">
      <a:srgbClr val="B5BFC8"/>
    </a:custClr>
    <a:custClr name="LiU-">
      <a:srgbClr val="FFFFFF"/>
    </a:custClr>
    <a:custClr name="LiU-">
      <a:srgbClr val="FFFFFF"/>
    </a:custClr>
    <a:custClr name="LiU-BLÅ 30%">
      <a:srgbClr val="B3EAF8"/>
    </a:custClr>
    <a:custClr name="LiU-TURKOS 30%">
      <a:srgbClr val="B9EEF2"/>
    </a:custClr>
    <a:custClr name="LiU-GRÖN 30%">
      <a:srgbClr val="B3F1E9"/>
    </a:custClr>
    <a:custClr name="LiU-">
      <a:srgbClr val="FFFFFF"/>
    </a:custClr>
    <a:custClr name="LiU-ORANGE 30%">
      <a:srgbClr val="FFD1C6"/>
    </a:custClr>
    <a:custClr name="LiU-LILA 30%">
      <a:srgbClr val="DCD9F2"/>
    </a:custClr>
    <a:custClr name="LiU-">
      <a:srgbClr val="FFFFFF"/>
    </a:custClr>
    <a:custClr name="LiU-GRÅ 30%">
      <a:srgbClr val="D2D8DE"/>
    </a:custClr>
    <a:custClr name="LiU-">
      <a:srgbClr val="FFFFFF"/>
    </a:custClr>
    <a:custClr name="LiU-">
      <a:srgbClr val="FFFFFF"/>
    </a:custClr>
  </a:custClrLst>
  <a:extLst>
    <a:ext uri="{05A4C25C-085E-4340-85A3-A5531E510DB2}">
      <thm15:themeFamily xmlns:thm15="http://schemas.microsoft.com/office/thememl/2012/main" name="Presentationsmaterial" id="{592FDF17-8FF0-9441-95EF-75A7AE8F2107}" vid="{E9183E31-2E28-E843-81D2-82B2A73DB9C6}"/>
    </a:ext>
  </a:extLst>
</a:theme>
</file>

<file path=ppt/theme/theme3.xml><?xml version="1.0" encoding="utf-8"?>
<a:theme xmlns:a="http://schemas.openxmlformats.org/drawingml/2006/main" name="LiU - ljusturkos">
  <a:themeElements>
    <a:clrScheme name="LiU-BLÅ">
      <a:dk1>
        <a:srgbClr val="000000"/>
      </a:dk1>
      <a:lt1>
        <a:srgbClr val="FFFFFF"/>
      </a:lt1>
      <a:dk2>
        <a:srgbClr val="00B9E7"/>
      </a:dk2>
      <a:lt2>
        <a:srgbClr val="FFFFFF"/>
      </a:lt2>
      <a:accent1>
        <a:srgbClr val="17C7D2"/>
      </a:accent1>
      <a:accent2>
        <a:srgbClr val="00CFB5"/>
      </a:accent2>
      <a:accent3>
        <a:srgbClr val="FF6442"/>
      </a:accent3>
      <a:accent4>
        <a:srgbClr val="8981D3"/>
      </a:accent4>
      <a:accent5>
        <a:srgbClr val="FDEF5D"/>
      </a:accent5>
      <a:accent6>
        <a:srgbClr val="6A7E91"/>
      </a:accent6>
      <a:hlink>
        <a:srgbClr val="0000FF"/>
      </a:hlink>
      <a:folHlink>
        <a:srgbClr val="800080"/>
      </a:folHlink>
    </a:clrScheme>
    <a:fontScheme name="LiU">
      <a:majorFont>
        <a:latin typeface="KorolevLiU Medium"/>
        <a:ea typeface=""/>
        <a:cs typeface=""/>
      </a:majorFont>
      <a:minorFont>
        <a:latin typeface="Georg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U-BLÅ">
      <a:srgbClr val="00B9E7"/>
    </a:custClr>
    <a:custClr name="LiU-TURKOS">
      <a:srgbClr val="17C7D2"/>
    </a:custClr>
    <a:custClr name="LiU-GRÖN">
      <a:srgbClr val="00CFB5"/>
    </a:custClr>
    <a:custClr name="LiU-">
      <a:srgbClr val="FFFFFF"/>
    </a:custClr>
    <a:custClr name="LiU-ORANGE">
      <a:srgbClr val="FF6442"/>
    </a:custClr>
    <a:custClr name="LiU-LILA">
      <a:srgbClr val="8981D3"/>
    </a:custClr>
    <a:custClr name="LiU-GUL">
      <a:srgbClr val="FDEF5D"/>
    </a:custClr>
    <a:custClr name="LiU-GRÅ">
      <a:srgbClr val="6A7E91"/>
    </a:custClr>
    <a:custClr name="LiU-">
      <a:srgbClr val="FFFFFF"/>
    </a:custClr>
    <a:custClr name="LiU-">
      <a:srgbClr val="FFFFFF"/>
    </a:custClr>
    <a:custClr name="LiU-BLÅ 50%">
      <a:srgbClr val="80DCF3"/>
    </a:custClr>
    <a:custClr name="LiU-TURKOS 50%">
      <a:srgbClr val="8BE3E9"/>
    </a:custClr>
    <a:custClr name="LiU-GRÖN 50%">
      <a:srgbClr val="80E7DA"/>
    </a:custClr>
    <a:custClr name="LiU-">
      <a:srgbClr val="FFFFFF"/>
    </a:custClr>
    <a:custClr name="LiU-ORANGE 50%">
      <a:srgbClr val="FFB2A1"/>
    </a:custClr>
    <a:custClr name="LiU-LILA 50%">
      <a:srgbClr val="C4C0E9"/>
    </a:custClr>
    <a:custClr name="LiU-GUL 50%">
      <a:srgbClr val="FEF7AE"/>
    </a:custClr>
    <a:custClr name="LiU-GRÅ 50%">
      <a:srgbClr val="B5BFC8"/>
    </a:custClr>
    <a:custClr name="LiU-">
      <a:srgbClr val="FFFFFF"/>
    </a:custClr>
    <a:custClr name="LiU-">
      <a:srgbClr val="FFFFFF"/>
    </a:custClr>
    <a:custClr name="LiU-BLÅ 30%">
      <a:srgbClr val="B3EAF8"/>
    </a:custClr>
    <a:custClr name="LiU-TURKOS 30%">
      <a:srgbClr val="B9EEF2"/>
    </a:custClr>
    <a:custClr name="LiU-GRÖN 30%">
      <a:srgbClr val="B3F1E9"/>
    </a:custClr>
    <a:custClr name="LiU-">
      <a:srgbClr val="FFFFFF"/>
    </a:custClr>
    <a:custClr name="LiU-ORANGE 30%">
      <a:srgbClr val="FFD1C6"/>
    </a:custClr>
    <a:custClr name="LiU-LILA 30%">
      <a:srgbClr val="DCD9F2"/>
    </a:custClr>
    <a:custClr name="LiU-">
      <a:srgbClr val="FFFFFF"/>
    </a:custClr>
    <a:custClr name="LiU-GRÅ 30%">
      <a:srgbClr val="D2D8DE"/>
    </a:custClr>
    <a:custClr name="LiU-">
      <a:srgbClr val="FFFFFF"/>
    </a:custClr>
    <a:custClr name="LiU-">
      <a:srgbClr val="FFFFFF"/>
    </a:custClr>
  </a:custClrLst>
  <a:extLst>
    <a:ext uri="{05A4C25C-085E-4340-85A3-A5531E510DB2}">
      <thm15:themeFamily xmlns:thm15="http://schemas.microsoft.com/office/thememl/2012/main" name="Presentationsmaterial" id="{592FDF17-8FF0-9441-95EF-75A7AE8F2107}" vid="{99FFB4F6-DBD0-674D-A242-99A12D2EB75B}"/>
    </a:ext>
  </a:extLst>
</a:theme>
</file>

<file path=ppt/theme/theme4.xml><?xml version="1.0" encoding="utf-8"?>
<a:theme xmlns:a="http://schemas.openxmlformats.org/drawingml/2006/main" name="Vita sidor">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iU - Svenska - Presentationsmaterial Widescreen Korolev" id="{73ECD0CD-8871-C948-B88C-817D809DEC94}" vid="{1227C4E2-1B24-8745-BCE2-066CF4BC804B}"/>
    </a:ext>
  </a:extLst>
</a:theme>
</file>

<file path=ppt/theme/theme5.xml><?xml version="1.0" encoding="utf-8"?>
<a:theme xmlns:a="http://schemas.openxmlformats.org/drawingml/2006/main" name="Vita sidor">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iU - Svenska - Presentationsmaterial" id="{5CF06D43-247C-AC42-9CAA-DF7F33DEE89C}" vid="{B2B74FC8-E48A-8C43-9A2C-37C2C4E6ECD6}"/>
    </a:ext>
  </a:extLst>
</a:theme>
</file>

<file path=ppt/theme/theme6.xml><?xml version="1.0" encoding="utf-8"?>
<a:theme xmlns:a="http://schemas.openxmlformats.org/drawingml/2006/main" name="Start och slu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iU - Svenska - Presentationsmaterial Widescreen Korolev" id="{73ECD0CD-8871-C948-B88C-817D809DEC94}" vid="{74690A68-1E71-A340-8219-71F0A54A9E9B}"/>
    </a:ext>
  </a:extLst>
</a:theme>
</file>

<file path=ppt/theme/theme7.xml><?xml version="1.0" encoding="utf-8"?>
<a:theme xmlns:a="http://schemas.openxmlformats.org/drawingml/2006/main" name="LiU - VIT">
  <a:themeElements>
    <a:clrScheme name="LiU-BLÅ">
      <a:dk1>
        <a:srgbClr val="000000"/>
      </a:dk1>
      <a:lt1>
        <a:srgbClr val="FFFFFF"/>
      </a:lt1>
      <a:dk2>
        <a:srgbClr val="00B9E7"/>
      </a:dk2>
      <a:lt2>
        <a:srgbClr val="FFFFFF"/>
      </a:lt2>
      <a:accent1>
        <a:srgbClr val="17C7D2"/>
      </a:accent1>
      <a:accent2>
        <a:srgbClr val="00CFB5"/>
      </a:accent2>
      <a:accent3>
        <a:srgbClr val="FF6442"/>
      </a:accent3>
      <a:accent4>
        <a:srgbClr val="8981D3"/>
      </a:accent4>
      <a:accent5>
        <a:srgbClr val="FDEF5D"/>
      </a:accent5>
      <a:accent6>
        <a:srgbClr val="6A7E91"/>
      </a:accent6>
      <a:hlink>
        <a:srgbClr val="0000FF"/>
      </a:hlink>
      <a:folHlink>
        <a:srgbClr val="800080"/>
      </a:folHlink>
    </a:clrScheme>
    <a:fontScheme name="LiU">
      <a:majorFont>
        <a:latin typeface="KorolevLiU Medium"/>
        <a:ea typeface=""/>
        <a:cs typeface=""/>
      </a:majorFont>
      <a:minorFont>
        <a:latin typeface="Georg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U-BLÅ">
      <a:srgbClr val="00B9E7"/>
    </a:custClr>
    <a:custClr name="LiU-TURKOS">
      <a:srgbClr val="17C7D2"/>
    </a:custClr>
    <a:custClr name="LiU-GRÖN">
      <a:srgbClr val="00CFB5"/>
    </a:custClr>
    <a:custClr name="LiU-">
      <a:srgbClr val="FFFFFF"/>
    </a:custClr>
    <a:custClr name="LiU-ORANGE">
      <a:srgbClr val="FF6442"/>
    </a:custClr>
    <a:custClr name="LiU-LILA">
      <a:srgbClr val="8981D3"/>
    </a:custClr>
    <a:custClr name="LiU-GUL">
      <a:srgbClr val="FDEF5D"/>
    </a:custClr>
    <a:custClr name="LiU-GRÅ">
      <a:srgbClr val="6A7E91"/>
    </a:custClr>
    <a:custClr name="LiU-">
      <a:srgbClr val="FFFFFF"/>
    </a:custClr>
    <a:custClr name="LiU-">
      <a:srgbClr val="FFFFFF"/>
    </a:custClr>
    <a:custClr name="LiU-BLÅ 50%">
      <a:srgbClr val="80DCF3"/>
    </a:custClr>
    <a:custClr name="LiU-TURKOS 50%">
      <a:srgbClr val="8BE3E9"/>
    </a:custClr>
    <a:custClr name="LiU-GRÖN 50%">
      <a:srgbClr val="80E7DA"/>
    </a:custClr>
    <a:custClr name="LiU-">
      <a:srgbClr val="FFFFFF"/>
    </a:custClr>
    <a:custClr name="LiU-ORANGE 50%">
      <a:srgbClr val="FFB2A1"/>
    </a:custClr>
    <a:custClr name="LiU-LILA 50%">
      <a:srgbClr val="C4C0E9"/>
    </a:custClr>
    <a:custClr name="LiU-GUL 50%">
      <a:srgbClr val="FEF7AE"/>
    </a:custClr>
    <a:custClr name="LiU-GRÅ 50%">
      <a:srgbClr val="B5BFC8"/>
    </a:custClr>
    <a:custClr name="LiU-">
      <a:srgbClr val="FFFFFF"/>
    </a:custClr>
    <a:custClr name="LiU-">
      <a:srgbClr val="FFFFFF"/>
    </a:custClr>
    <a:custClr name="LiU-BLÅ 30%">
      <a:srgbClr val="B3EAF8"/>
    </a:custClr>
    <a:custClr name="LiU-TURKOS 30%">
      <a:srgbClr val="B9EEF2"/>
    </a:custClr>
    <a:custClr name="LiU-GRÖN 30%">
      <a:srgbClr val="B3F1E9"/>
    </a:custClr>
    <a:custClr name="LiU-">
      <a:srgbClr val="FFFFFF"/>
    </a:custClr>
    <a:custClr name="LiU-ORANGE 30%">
      <a:srgbClr val="FFD1C6"/>
    </a:custClr>
    <a:custClr name="LiU-LILA 30%">
      <a:srgbClr val="DCD9F2"/>
    </a:custClr>
    <a:custClr name="LiU-">
      <a:srgbClr val="FFFFFF"/>
    </a:custClr>
    <a:custClr name="LiU-GRÅ 30%">
      <a:srgbClr val="D2D8DE"/>
    </a:custClr>
    <a:custClr name="LiU-">
      <a:srgbClr val="FFFFFF"/>
    </a:custClr>
    <a:custClr name="LiU-">
      <a:srgbClr val="FFFFFF"/>
    </a:custClr>
  </a:custClrLst>
  <a:extLst>
    <a:ext uri="{05A4C25C-085E-4340-85A3-A5531E510DB2}">
      <thm15:themeFamily xmlns:thm15="http://schemas.microsoft.com/office/thememl/2012/main" name="Presentationsmaterial" id="{592FDF17-8FF0-9441-95EF-75A7AE8F2107}" vid="{B9E8D609-257B-A04A-8B2D-7778A7774881}"/>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FF031C3207A044E9EC9C4231C161E8E" ma:contentTypeVersion="18" ma:contentTypeDescription="Create a new document." ma:contentTypeScope="" ma:versionID="9a90d576f0e679fceeecb069ea43a08f">
  <xsd:schema xmlns:xsd="http://www.w3.org/2001/XMLSchema" xmlns:xs="http://www.w3.org/2001/XMLSchema" xmlns:p="http://schemas.microsoft.com/office/2006/metadata/properties" xmlns:ns2="484986f3-affb-4909-aac7-6cbe78376350" xmlns:ns3="f6351e9a-ea34-4ad9-b922-25ec9d06a7c5" targetNamespace="http://schemas.microsoft.com/office/2006/metadata/properties" ma:root="true" ma:fieldsID="2bf4f614b976132a49861302fd08d2f0" ns2:_="" ns3:_="">
    <xsd:import namespace="484986f3-affb-4909-aac7-6cbe78376350"/>
    <xsd:import namespace="f6351e9a-ea34-4ad9-b922-25ec9d06a7c5"/>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DateTaken" minOccurs="0"/>
                <xsd:element ref="ns3:MediaServiceOCR"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Person" minOccurs="0"/>
                <xsd:element ref="ns3:MediaLengthInSeconds" minOccurs="0"/>
                <xsd:element ref="ns3:lcf76f155ced4ddcb4097134ff3c332f" minOccurs="0"/>
                <xsd:element ref="ns2: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4986f3-affb-4909-aac7-6cbe7837635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TaxCatchAll" ma:index="24" nillable="true" ma:displayName="Taxonomy Catch All Column" ma:hidden="true" ma:list="{bee142a8-9c9c-4cbd-a4e9-418403d2d563}" ma:internalName="TaxCatchAll" ma:showField="CatchAllData" ma:web="484986f3-affb-4909-aac7-6cbe7837635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6351e9a-ea34-4ad9-b922-25ec9d06a7c5"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AutoTags" ma:index="12" nillable="true" ma:displayName="MediaServiceAutoTags" ma:description="" ma:internalName="MediaServiceAutoTags"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Location" ma:index="15" nillable="true" ma:displayName="MediaServic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Person" ma:index="20" nillable="true" ma:displayName="Person" ma:list="UserInfo" ma:SharePointGroup="5" ma:internalName="Person"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efd87c23-3b26-4c21-8b68-2b726711386c"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erson xmlns="f6351e9a-ea34-4ad9-b922-25ec9d06a7c5">
      <UserInfo>
        <DisplayName/>
        <AccountId xsi:nil="true"/>
        <AccountType/>
      </UserInfo>
    </Person>
    <TaxCatchAll xmlns="484986f3-affb-4909-aac7-6cbe78376350" xsi:nil="true"/>
    <lcf76f155ced4ddcb4097134ff3c332f xmlns="f6351e9a-ea34-4ad9-b922-25ec9d06a7c5">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6CCE95E-C9EA-4EAC-AA81-C9D39F1C0D0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4986f3-affb-4909-aac7-6cbe78376350"/>
    <ds:schemaRef ds:uri="f6351e9a-ea34-4ad9-b922-25ec9d06a7c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A58BF02-2FD4-48FE-839B-4585173BA8BF}">
  <ds:schemaRefs>
    <ds:schemaRef ds:uri="http://schemas.microsoft.com/office/infopath/2007/PartnerControls"/>
    <ds:schemaRef ds:uri="http://www.w3.org/XML/1998/namespace"/>
    <ds:schemaRef ds:uri="http://purl.org/dc/terms/"/>
    <ds:schemaRef ds:uri="http://schemas.microsoft.com/office/2006/metadata/properties"/>
    <ds:schemaRef ds:uri="http://purl.org/dc/dcmitype/"/>
    <ds:schemaRef ds:uri="http://purl.org/dc/elements/1.1/"/>
    <ds:schemaRef ds:uri="http://schemas.microsoft.com/office/2006/documentManagement/types"/>
    <ds:schemaRef ds:uri="f6351e9a-ea34-4ad9-b922-25ec9d06a7c5"/>
    <ds:schemaRef ds:uri="http://schemas.openxmlformats.org/package/2006/metadata/core-properties"/>
    <ds:schemaRef ds:uri="484986f3-affb-4909-aac7-6cbe78376350"/>
  </ds:schemaRefs>
</ds:datastoreItem>
</file>

<file path=customXml/itemProps3.xml><?xml version="1.0" encoding="utf-8"?>
<ds:datastoreItem xmlns:ds="http://schemas.openxmlformats.org/officeDocument/2006/customXml" ds:itemID="{79494F70-4955-4DB6-BD54-74471D0903E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Presentationsmaterial</Template>
  <TotalTime>1023</TotalTime>
  <Words>750</Words>
  <Application>Microsoft Office PowerPoint</Application>
  <PresentationFormat>Bredbild</PresentationFormat>
  <Paragraphs>56</Paragraphs>
  <Slides>12</Slides>
  <Notes>9</Notes>
  <HiddenSlides>0</HiddenSlides>
  <MMClips>0</MMClips>
  <ScaleCrop>false</ScaleCrop>
  <HeadingPairs>
    <vt:vector size="6" baseType="variant">
      <vt:variant>
        <vt:lpstr>Använt teckensnitt</vt:lpstr>
      </vt:variant>
      <vt:variant>
        <vt:i4>7</vt:i4>
      </vt:variant>
      <vt:variant>
        <vt:lpstr>Tema</vt:lpstr>
      </vt:variant>
      <vt:variant>
        <vt:i4>7</vt:i4>
      </vt:variant>
      <vt:variant>
        <vt:lpstr>Bildrubriker</vt:lpstr>
      </vt:variant>
      <vt:variant>
        <vt:i4>12</vt:i4>
      </vt:variant>
    </vt:vector>
  </HeadingPairs>
  <TitlesOfParts>
    <vt:vector size="26" baseType="lpstr">
      <vt:lpstr>Arial</vt:lpstr>
      <vt:lpstr>Calibri</vt:lpstr>
      <vt:lpstr>Calibri Light</vt:lpstr>
      <vt:lpstr>Georgia</vt:lpstr>
      <vt:lpstr>KorolevLiU Medium</vt:lpstr>
      <vt:lpstr>Symbol</vt:lpstr>
      <vt:lpstr>Times New Roman</vt:lpstr>
      <vt:lpstr>LiU - VIT</vt:lpstr>
      <vt:lpstr>LiU - SVART</vt:lpstr>
      <vt:lpstr>LiU - ljusturkos</vt:lpstr>
      <vt:lpstr>Vita sidor</vt:lpstr>
      <vt:lpstr>Vita sidor</vt:lpstr>
      <vt:lpstr>Start och slut</vt:lpstr>
      <vt:lpstr>LiU - VIT</vt:lpstr>
      <vt:lpstr>Välkommen till gruppspår grundskola </vt:lpstr>
      <vt:lpstr>PowerPoint-presentation</vt:lpstr>
      <vt:lpstr>Tema 1.  Skolans roll när barn och unga far illa. </vt:lpstr>
      <vt:lpstr>  Tema 2. Hur kan ni upptäcka att en elev är utsatt för våld? </vt:lpstr>
      <vt:lpstr> Tema 3. Hur ska ni bemöta och fråga en elev som ni misstänker är utsatt för våld? </vt:lpstr>
      <vt:lpstr> Tema 4. Agera för eleven! Anmäl oro till socialtjänsten och skapa trygghet för eleven i skolan </vt:lpstr>
      <vt:lpstr> Fördjupningstema: Upptäck och motverka hedersrelaterat våld och förtryck i skolan</vt:lpstr>
      <vt:lpstr> Fördjupningstema:  Elevers utsatthet på nätet</vt:lpstr>
      <vt:lpstr> Fördjupningstema:  Våld i ungas nära parrelation</vt:lpstr>
      <vt:lpstr>Utbildningens upplägg</vt:lpstr>
      <vt:lpstr>Era förväntningar på utbildningen</vt:lpstr>
      <vt:lpstr>  Utbildningen har tagits fram av  skolverksamheten i Haninge kommun och Barnafrid vid Linköpings universitet  i samverkan med Skolverket.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Välkomna till re-lansering av Basprogram om våld mot barn och unga!</dc:title>
  <dc:creator>Sofia Lindgren</dc:creator>
  <cp:lastModifiedBy>Eva Bökman</cp:lastModifiedBy>
  <cp:revision>16</cp:revision>
  <dcterms:created xsi:type="dcterms:W3CDTF">2022-09-27T12:16:30Z</dcterms:created>
  <dcterms:modified xsi:type="dcterms:W3CDTF">2026-08-14T09:59:39Z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0x010100EFF031C3207A044E9EC9C4231C161E8E</vt:lpwstr>
  </property>
  <property fmtid="{D5CDD505-2E9C-101B-9397-08002B2CF9AE}" pid="3" name="MediaServiceImageTags">
    <vt:lpwstr/>
  </property>
</Properties>
</file>