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theme/theme6.xml" ContentType="application/vnd.openxmlformats-officedocument.theme+xml"/>
  <Override PartName="/ppt/slideLayouts/slideLayout3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7" r:id="rId4"/>
    <p:sldMasterId id="2147483830" r:id="rId5"/>
    <p:sldMasterId id="2147483843" r:id="rId6"/>
    <p:sldMasterId id="2147483731" r:id="rId7"/>
    <p:sldMasterId id="2147483719" r:id="rId8"/>
    <p:sldMasterId id="2147483729" r:id="rId9"/>
    <p:sldMasterId id="2147483864" r:id="rId10"/>
  </p:sldMasterIdLst>
  <p:notesMasterIdLst>
    <p:notesMasterId r:id="rId33"/>
  </p:notesMasterIdLst>
  <p:handoutMasterIdLst>
    <p:handoutMasterId r:id="rId34"/>
  </p:handoutMasterIdLst>
  <p:sldIdLst>
    <p:sldId id="256" r:id="rId11"/>
    <p:sldId id="307" r:id="rId12"/>
    <p:sldId id="309" r:id="rId13"/>
    <p:sldId id="300" r:id="rId14"/>
    <p:sldId id="311" r:id="rId15"/>
    <p:sldId id="312" r:id="rId16"/>
    <p:sldId id="315" r:id="rId17"/>
    <p:sldId id="316" r:id="rId18"/>
    <p:sldId id="317" r:id="rId19"/>
    <p:sldId id="318" r:id="rId20"/>
    <p:sldId id="319" r:id="rId21"/>
    <p:sldId id="323" r:id="rId22"/>
    <p:sldId id="320" r:id="rId23"/>
    <p:sldId id="314" r:id="rId24"/>
    <p:sldId id="327" r:id="rId25"/>
    <p:sldId id="322" r:id="rId26"/>
    <p:sldId id="321" r:id="rId27"/>
    <p:sldId id="329" r:id="rId28"/>
    <p:sldId id="330" r:id="rId29"/>
    <p:sldId id="328" r:id="rId30"/>
    <p:sldId id="325" r:id="rId31"/>
    <p:sldId id="310" r:id="rId3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 Välkommen" id="{922630E1-5094-4B7C-BF65-81BEFB62F53F}">
          <p14:sldIdLst>
            <p14:sldId id="256"/>
            <p14:sldId id="307"/>
            <p14:sldId id="309"/>
            <p14:sldId id="300"/>
            <p14:sldId id="311"/>
            <p14:sldId id="312"/>
            <p14:sldId id="315"/>
            <p14:sldId id="316"/>
            <p14:sldId id="317"/>
            <p14:sldId id="318"/>
            <p14:sldId id="319"/>
            <p14:sldId id="323"/>
            <p14:sldId id="320"/>
            <p14:sldId id="314"/>
            <p14:sldId id="327"/>
            <p14:sldId id="322"/>
            <p14:sldId id="321"/>
            <p14:sldId id="329"/>
            <p14:sldId id="330"/>
            <p14:sldId id="328"/>
            <p14:sldId id="325"/>
            <p14:sldId id="31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831361-B16F-EDE1-E835-C8F276429700}" name="Elin Segerstedt" initials="ES" userId="S::elin.segerstedt@sprakkonsulterna.se::075b2758-5560-4c1f-8f04-f0cef040f1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8C8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C9EFFF-0FA6-42CB-959F-15806D0BF7C0}" v="15" dt="2026-05-28T12:49:22.7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showGuides="1">
      <p:cViewPr varScale="1">
        <p:scale>
          <a:sx n="97" d="100"/>
          <a:sy n="97" d="100"/>
        </p:scale>
        <p:origin x="1110"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71" d="100"/>
          <a:sy n="171" d="100"/>
        </p:scale>
        <p:origin x="5344" y="17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microsoft.com/office/2015/10/relationships/revisionInfo" Target="revisionInfo.xml"/><Relationship Id="rId21" Type="http://schemas.openxmlformats.org/officeDocument/2006/relationships/slide" Target="slides/slide11.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2D951DE-4340-452E-ADF6-B97CCDD84C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latin typeface="Georgia" panose="02040502050405020303" pitchFamily="18" charset="0"/>
            </a:endParaRPr>
          </a:p>
        </p:txBody>
      </p:sp>
      <p:sp>
        <p:nvSpPr>
          <p:cNvPr id="4" name="Footer Placeholder 3">
            <a:extLst>
              <a:ext uri="{FF2B5EF4-FFF2-40B4-BE49-F238E27FC236}">
                <a16:creationId xmlns:a16="http://schemas.microsoft.com/office/drawing/2014/main" id="{F333FEFF-60F7-4479-B020-9A4DC055CA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latin typeface="Georgia" panose="02040502050405020303" pitchFamily="18" charset="0"/>
            </a:endParaRPr>
          </a:p>
        </p:txBody>
      </p:sp>
      <p:sp>
        <p:nvSpPr>
          <p:cNvPr id="5" name="Slide Number Placeholder 4">
            <a:extLst>
              <a:ext uri="{FF2B5EF4-FFF2-40B4-BE49-F238E27FC236}">
                <a16:creationId xmlns:a16="http://schemas.microsoft.com/office/drawing/2014/main" id="{90937437-CF6E-483B-BD85-D534E4871F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5E7A50-C1A1-481A-BE2C-8F5D40F7AE39}" type="slidenum">
              <a:rPr lang="sv-SE" smtClean="0">
                <a:latin typeface="Georgia" panose="02040502050405020303" pitchFamily="18" charset="0"/>
              </a:rPr>
              <a:t>‹#›</a:t>
            </a:fld>
            <a:endParaRPr lang="sv-SE" dirty="0">
              <a:latin typeface="Georgia" panose="02040502050405020303" pitchFamily="18" charset="0"/>
            </a:endParaRPr>
          </a:p>
        </p:txBody>
      </p:sp>
    </p:spTree>
    <p:extLst>
      <p:ext uri="{BB962C8B-B14F-4D97-AF65-F5344CB8AC3E}">
        <p14:creationId xmlns:p14="http://schemas.microsoft.com/office/powerpoint/2010/main" val="27645061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Georgia" panose="02040502050405020303" pitchFamily="18" charset="0"/>
              </a:defRPr>
            </a:lvl1pPr>
          </a:lstStyle>
          <a:p>
            <a:endParaRPr lang="sv-S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Georgia" panose="02040502050405020303" pitchFamily="18" charset="0"/>
              </a:defRPr>
            </a:lvl1pPr>
          </a:lstStyle>
          <a:p>
            <a:fld id="{4689C00A-E98B-4D3D-966F-67E40EEA2846}" type="datetimeFigureOut">
              <a:rPr lang="sv-SE" smtClean="0"/>
              <a:pPr/>
              <a:t>2026-05-29</a:t>
            </a:fld>
            <a:endParaRPr lang="sv-S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Georgia" panose="02040502050405020303" pitchFamily="18" charset="0"/>
              </a:defRPr>
            </a:lvl1pPr>
          </a:lstStyle>
          <a:p>
            <a:endParaRPr lang="sv-S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Georgia" panose="02040502050405020303" pitchFamily="18" charset="0"/>
              </a:defRPr>
            </a:lvl1pPr>
          </a:lstStyle>
          <a:p>
            <a:fld id="{CDA9542A-FB14-4843-A197-824CFEAE5CFD}" type="slidenum">
              <a:rPr lang="sv-SE" smtClean="0"/>
              <a:pPr/>
              <a:t>‹#›</a:t>
            </a:fld>
            <a:endParaRPr lang="sv-SE" dirty="0"/>
          </a:p>
        </p:txBody>
      </p:sp>
    </p:spTree>
    <p:extLst>
      <p:ext uri="{BB962C8B-B14F-4D97-AF65-F5344CB8AC3E}">
        <p14:creationId xmlns:p14="http://schemas.microsoft.com/office/powerpoint/2010/main" val="429352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Georgia" panose="02040502050405020303" pitchFamily="18" charset="0"/>
        <a:ea typeface="+mn-ea"/>
        <a:cs typeface="+mn-cs"/>
      </a:defRPr>
    </a:lvl1pPr>
    <a:lvl2pPr marL="457200" algn="l" defTabSz="914400" rtl="0" eaLnBrk="1" latinLnBrk="0" hangingPunct="1">
      <a:defRPr sz="1200" kern="1200">
        <a:solidFill>
          <a:schemeClr val="tx1"/>
        </a:solidFill>
        <a:latin typeface="Georgia" panose="02040502050405020303" pitchFamily="18" charset="0"/>
        <a:ea typeface="+mn-ea"/>
        <a:cs typeface="+mn-cs"/>
      </a:defRPr>
    </a:lvl2pPr>
    <a:lvl3pPr marL="914400" algn="l" defTabSz="914400" rtl="0" eaLnBrk="1" latinLnBrk="0" hangingPunct="1">
      <a:defRPr sz="1200" kern="1200">
        <a:solidFill>
          <a:schemeClr val="tx1"/>
        </a:solidFill>
        <a:latin typeface="Georgia" panose="02040502050405020303" pitchFamily="18" charset="0"/>
        <a:ea typeface="+mn-ea"/>
        <a:cs typeface="+mn-cs"/>
      </a:defRPr>
    </a:lvl3pPr>
    <a:lvl4pPr marL="1371600" algn="l" defTabSz="914400" rtl="0" eaLnBrk="1" latinLnBrk="0" hangingPunct="1">
      <a:defRPr sz="1200" kern="1200">
        <a:solidFill>
          <a:schemeClr val="tx1"/>
        </a:solidFill>
        <a:latin typeface="Georgia" panose="02040502050405020303" pitchFamily="18" charset="0"/>
        <a:ea typeface="+mn-ea"/>
        <a:cs typeface="+mn-cs"/>
      </a:defRPr>
    </a:lvl4pPr>
    <a:lvl5pPr marL="1828800" algn="l" defTabSz="914400" rtl="0" eaLnBrk="1" latinLnBrk="0" hangingPunct="1">
      <a:defRPr sz="1200" kern="1200">
        <a:solidFill>
          <a:schemeClr val="tx1"/>
        </a:solidFill>
        <a:latin typeface="Georgia" panose="02040502050405020303"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CDA9542A-FB14-4843-A197-824CFEAE5CFD}" type="slidenum">
              <a:rPr lang="sv-SE" smtClean="0"/>
              <a:t>1</a:t>
            </a:fld>
            <a:endParaRPr lang="sv-SE"/>
          </a:p>
        </p:txBody>
      </p:sp>
    </p:spTree>
    <p:extLst>
      <p:ext uri="{BB962C8B-B14F-4D97-AF65-F5344CB8AC3E}">
        <p14:creationId xmlns:p14="http://schemas.microsoft.com/office/powerpoint/2010/main" val="1138325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Läs mer i Basprogrammet 10.3</a:t>
            </a:r>
          </a:p>
          <a:p>
            <a:endParaRPr lang="sv-SE" dirty="0"/>
          </a:p>
        </p:txBody>
      </p:sp>
      <p:sp>
        <p:nvSpPr>
          <p:cNvPr id="4" name="Platshållare för bildnummer 3"/>
          <p:cNvSpPr>
            <a:spLocks noGrp="1"/>
          </p:cNvSpPr>
          <p:nvPr>
            <p:ph type="sldNum" sz="quarter" idx="5"/>
          </p:nvPr>
        </p:nvSpPr>
        <p:spPr/>
        <p:txBody>
          <a:bodyPr/>
          <a:lstStyle/>
          <a:p>
            <a:fld id="{CDA9542A-FB14-4843-A197-824CFEAE5CFD}" type="slidenum">
              <a:rPr lang="sv-SE" smtClean="0"/>
              <a:pPr/>
              <a:t>11</a:t>
            </a:fld>
            <a:endParaRPr lang="sv-SE" dirty="0"/>
          </a:p>
        </p:txBody>
      </p:sp>
    </p:spTree>
    <p:extLst>
      <p:ext uri="{BB962C8B-B14F-4D97-AF65-F5344CB8AC3E}">
        <p14:creationId xmlns:p14="http://schemas.microsoft.com/office/powerpoint/2010/main" val="1221101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Läs mer i Basprogrammet 10.3</a:t>
            </a:r>
          </a:p>
          <a:p>
            <a:endParaRPr lang="sv-SE" dirty="0"/>
          </a:p>
        </p:txBody>
      </p:sp>
      <p:sp>
        <p:nvSpPr>
          <p:cNvPr id="4" name="Platshållare för bildnummer 3"/>
          <p:cNvSpPr>
            <a:spLocks noGrp="1"/>
          </p:cNvSpPr>
          <p:nvPr>
            <p:ph type="sldNum" sz="quarter" idx="5"/>
          </p:nvPr>
        </p:nvSpPr>
        <p:spPr/>
        <p:txBody>
          <a:bodyPr/>
          <a:lstStyle/>
          <a:p>
            <a:fld id="{CDA9542A-FB14-4843-A197-824CFEAE5CFD}" type="slidenum">
              <a:rPr lang="sv-SE" smtClean="0"/>
              <a:pPr/>
              <a:t>12</a:t>
            </a:fld>
            <a:endParaRPr lang="sv-SE" dirty="0"/>
          </a:p>
        </p:txBody>
      </p:sp>
    </p:spTree>
    <p:extLst>
      <p:ext uri="{BB962C8B-B14F-4D97-AF65-F5344CB8AC3E}">
        <p14:creationId xmlns:p14="http://schemas.microsoft.com/office/powerpoint/2010/main" val="375442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Läs mer i Basprogrammet 10.3</a:t>
            </a:r>
          </a:p>
          <a:p>
            <a:endParaRPr lang="sv-SE" dirty="0"/>
          </a:p>
        </p:txBody>
      </p:sp>
      <p:sp>
        <p:nvSpPr>
          <p:cNvPr id="4" name="Platshållare för bildnummer 3"/>
          <p:cNvSpPr>
            <a:spLocks noGrp="1"/>
          </p:cNvSpPr>
          <p:nvPr>
            <p:ph type="sldNum" sz="quarter" idx="5"/>
          </p:nvPr>
        </p:nvSpPr>
        <p:spPr/>
        <p:txBody>
          <a:bodyPr/>
          <a:lstStyle/>
          <a:p>
            <a:fld id="{CDA9542A-FB14-4843-A197-824CFEAE5CFD}" type="slidenum">
              <a:rPr lang="sv-SE" smtClean="0"/>
              <a:pPr/>
              <a:t>13</a:t>
            </a:fld>
            <a:endParaRPr lang="sv-SE" dirty="0"/>
          </a:p>
        </p:txBody>
      </p:sp>
    </p:spTree>
    <p:extLst>
      <p:ext uri="{BB962C8B-B14F-4D97-AF65-F5344CB8AC3E}">
        <p14:creationId xmlns:p14="http://schemas.microsoft.com/office/powerpoint/2010/main" val="34050842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kan det vara bra att dela ut informationsmaterial från </a:t>
            </a:r>
            <a:r>
              <a:rPr lang="sv-SE" dirty="0" err="1"/>
              <a:t>Barnahus</a:t>
            </a:r>
            <a:r>
              <a:rPr lang="sv-SE" dirty="0"/>
              <a:t> i Haninge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Läs mer i Basprogrammet 10.5</a:t>
            </a:r>
          </a:p>
          <a:p>
            <a:endParaRPr lang="sv-SE" dirty="0"/>
          </a:p>
        </p:txBody>
      </p:sp>
      <p:sp>
        <p:nvSpPr>
          <p:cNvPr id="4" name="Platshållare för bildnummer 3"/>
          <p:cNvSpPr>
            <a:spLocks noGrp="1"/>
          </p:cNvSpPr>
          <p:nvPr>
            <p:ph type="sldNum" sz="quarter" idx="5"/>
          </p:nvPr>
        </p:nvSpPr>
        <p:spPr/>
        <p:txBody>
          <a:bodyPr/>
          <a:lstStyle/>
          <a:p>
            <a:fld id="{CDA9542A-FB14-4843-A197-824CFEAE5CFD}" type="slidenum">
              <a:rPr lang="sv-SE" smtClean="0"/>
              <a:pPr/>
              <a:t>16</a:t>
            </a:fld>
            <a:endParaRPr lang="sv-SE" dirty="0"/>
          </a:p>
        </p:txBody>
      </p:sp>
    </p:spTree>
    <p:extLst>
      <p:ext uri="{BB962C8B-B14F-4D97-AF65-F5344CB8AC3E}">
        <p14:creationId xmlns:p14="http://schemas.microsoft.com/office/powerpoint/2010/main" val="1172272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Läs mer i Basprogrammet 10.4</a:t>
            </a:r>
          </a:p>
          <a:p>
            <a:endParaRPr lang="sv-SE" dirty="0"/>
          </a:p>
        </p:txBody>
      </p:sp>
      <p:sp>
        <p:nvSpPr>
          <p:cNvPr id="4" name="Platshållare för bildnummer 3"/>
          <p:cNvSpPr>
            <a:spLocks noGrp="1"/>
          </p:cNvSpPr>
          <p:nvPr>
            <p:ph type="sldNum" sz="quarter" idx="5"/>
          </p:nvPr>
        </p:nvSpPr>
        <p:spPr/>
        <p:txBody>
          <a:bodyPr/>
          <a:lstStyle/>
          <a:p>
            <a:fld id="{CDA9542A-FB14-4843-A197-824CFEAE5CFD}" type="slidenum">
              <a:rPr lang="sv-SE" smtClean="0"/>
              <a:pPr/>
              <a:t>17</a:t>
            </a:fld>
            <a:endParaRPr lang="sv-SE" dirty="0"/>
          </a:p>
        </p:txBody>
      </p:sp>
    </p:spTree>
    <p:extLst>
      <p:ext uri="{BB962C8B-B14F-4D97-AF65-F5344CB8AC3E}">
        <p14:creationId xmlns:p14="http://schemas.microsoft.com/office/powerpoint/2010/main" val="3030040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Instruktioner för scenariot ligger i kursmappen</a:t>
            </a:r>
          </a:p>
        </p:txBody>
      </p:sp>
      <p:sp>
        <p:nvSpPr>
          <p:cNvPr id="4" name="Platshållare för bildnummer 3"/>
          <p:cNvSpPr>
            <a:spLocks noGrp="1"/>
          </p:cNvSpPr>
          <p:nvPr>
            <p:ph type="sldNum" sz="quarter" idx="5"/>
          </p:nvPr>
        </p:nvSpPr>
        <p:spPr/>
        <p:txBody>
          <a:bodyPr/>
          <a:lstStyle/>
          <a:p>
            <a:fld id="{CDA9542A-FB14-4843-A197-824CFEAE5CFD}" type="slidenum">
              <a:rPr lang="sv-SE" smtClean="0"/>
              <a:pPr/>
              <a:t>19</a:t>
            </a:fld>
            <a:endParaRPr lang="sv-SE" dirty="0"/>
          </a:p>
        </p:txBody>
      </p:sp>
    </p:spTree>
    <p:extLst>
      <p:ext uri="{BB962C8B-B14F-4D97-AF65-F5344CB8AC3E}">
        <p14:creationId xmlns:p14="http://schemas.microsoft.com/office/powerpoint/2010/main" val="4117271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Instruktioner i kursmappen och blankett for oroanmälan i Haninge kommun</a:t>
            </a:r>
          </a:p>
        </p:txBody>
      </p:sp>
      <p:sp>
        <p:nvSpPr>
          <p:cNvPr id="4" name="Platshållare för bildnummer 3"/>
          <p:cNvSpPr>
            <a:spLocks noGrp="1"/>
          </p:cNvSpPr>
          <p:nvPr>
            <p:ph type="sldNum" sz="quarter" idx="5"/>
          </p:nvPr>
        </p:nvSpPr>
        <p:spPr/>
        <p:txBody>
          <a:bodyPr/>
          <a:lstStyle/>
          <a:p>
            <a:fld id="{CDA9542A-FB14-4843-A197-824CFEAE5CFD}" type="slidenum">
              <a:rPr lang="sv-SE" smtClean="0"/>
              <a:pPr/>
              <a:t>21</a:t>
            </a:fld>
            <a:endParaRPr lang="sv-SE" dirty="0"/>
          </a:p>
        </p:txBody>
      </p:sp>
    </p:spTree>
    <p:extLst>
      <p:ext uri="{BB962C8B-B14F-4D97-AF65-F5344CB8AC3E}">
        <p14:creationId xmlns:p14="http://schemas.microsoft.com/office/powerpoint/2010/main" val="3250967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Georgia" panose="02040502050405020303" pitchFamily="18" charset="0"/>
              </a:rPr>
              <a:t>D</a:t>
            </a:r>
            <a:r>
              <a:rPr lang="sv-SE" dirty="0">
                <a:effectLst/>
                <a:latin typeface="Times New Roman" panose="02020603050405020304" pitchFamily="18" charset="0"/>
              </a:rPr>
              <a:t>et sista tillfället kan läggas upp på olika sätt. Du vill kanske utvärdera själva träffen men</a:t>
            </a:r>
            <a:br>
              <a:rPr lang="sv-SE" dirty="0"/>
            </a:br>
            <a:r>
              <a:rPr lang="sv-SE" dirty="0">
                <a:effectLst/>
                <a:latin typeface="Times New Roman" panose="02020603050405020304" pitchFamily="18" charset="0"/>
              </a:rPr>
              <a:t>också göra en utvärdering av hela utbildningen.</a:t>
            </a:r>
            <a:br>
              <a:rPr lang="sv-SE" dirty="0"/>
            </a:br>
            <a:r>
              <a:rPr lang="sv-SE" dirty="0">
                <a:effectLst/>
                <a:latin typeface="Times New Roman" panose="02020603050405020304" pitchFamily="18" charset="0"/>
              </a:rPr>
              <a:t>För utvärdering av själva tillfället kan du använda samma frågor som under tidigare </a:t>
            </a:r>
            <a:r>
              <a:rPr lang="sv-SE" dirty="0" err="1">
                <a:effectLst/>
                <a:latin typeface="Times New Roman" panose="02020603050405020304" pitchFamily="18" charset="0"/>
              </a:rPr>
              <a:t>träf</a:t>
            </a:r>
            <a:r>
              <a:rPr lang="sv-SE" dirty="0">
                <a:effectLst/>
                <a:latin typeface="Times New Roman" panose="02020603050405020304" pitchFamily="18" charset="0"/>
              </a:rPr>
              <a:t>-</a:t>
            </a:r>
            <a:br>
              <a:rPr lang="sv-SE" dirty="0"/>
            </a:br>
            <a:r>
              <a:rPr lang="sv-SE" dirty="0">
                <a:effectLst/>
                <a:latin typeface="Times New Roman" panose="02020603050405020304" pitchFamily="18" charset="0"/>
              </a:rPr>
              <a:t>far.</a:t>
            </a:r>
            <a:br>
              <a:rPr lang="sv-SE" dirty="0"/>
            </a:br>
            <a:r>
              <a:rPr lang="sv-SE" dirty="0">
                <a:effectLst/>
                <a:latin typeface="Times New Roman" panose="02020603050405020304" pitchFamily="18" charset="0"/>
              </a:rPr>
              <a:t>Förslag hur du kan göra en utvärdering av hela utbildningen kommer under våren</a:t>
            </a:r>
            <a:endParaRPr lang="sv-SE" dirty="0"/>
          </a:p>
        </p:txBody>
      </p:sp>
      <p:sp>
        <p:nvSpPr>
          <p:cNvPr id="4" name="Platshållare för bildnummer 3"/>
          <p:cNvSpPr>
            <a:spLocks noGrp="1"/>
          </p:cNvSpPr>
          <p:nvPr>
            <p:ph type="sldNum" sz="quarter" idx="5"/>
          </p:nvPr>
        </p:nvSpPr>
        <p:spPr/>
        <p:txBody>
          <a:bodyPr/>
          <a:lstStyle/>
          <a:p>
            <a:fld id="{CDA9542A-FB14-4843-A197-824CFEAE5CFD}" type="slidenum">
              <a:rPr lang="sv-SE" smtClean="0"/>
              <a:pPr/>
              <a:t>22</a:t>
            </a:fld>
            <a:endParaRPr lang="sv-SE" dirty="0"/>
          </a:p>
        </p:txBody>
      </p:sp>
    </p:spTree>
    <p:extLst>
      <p:ext uri="{BB962C8B-B14F-4D97-AF65-F5344CB8AC3E}">
        <p14:creationId xmlns:p14="http://schemas.microsoft.com/office/powerpoint/2010/main" val="3044541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kan vara bra att följa upp förra tillfället, frågor och funderingar som väcktes vid förra tillfället? Någon som behöver lyftas idag. förtydliga och förklara et</a:t>
            </a:r>
          </a:p>
        </p:txBody>
      </p:sp>
      <p:sp>
        <p:nvSpPr>
          <p:cNvPr id="4" name="Platshållare för bildnummer 3"/>
          <p:cNvSpPr>
            <a:spLocks noGrp="1"/>
          </p:cNvSpPr>
          <p:nvPr>
            <p:ph type="sldNum" sz="quarter" idx="5"/>
          </p:nvPr>
        </p:nvSpPr>
        <p:spPr/>
        <p:txBody>
          <a:bodyPr/>
          <a:lstStyle/>
          <a:p>
            <a:fld id="{CDA9542A-FB14-4843-A197-824CFEAE5CFD}" type="slidenum">
              <a:rPr lang="sv-SE" smtClean="0"/>
              <a:pPr/>
              <a:t>2</a:t>
            </a:fld>
            <a:endParaRPr lang="sv-SE" dirty="0"/>
          </a:p>
        </p:txBody>
      </p:sp>
    </p:spTree>
    <p:extLst>
      <p:ext uri="{BB962C8B-B14F-4D97-AF65-F5344CB8AC3E}">
        <p14:creationId xmlns:p14="http://schemas.microsoft.com/office/powerpoint/2010/main" val="1966114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Visa filmen Olika behov och skydd</a:t>
            </a:r>
          </a:p>
        </p:txBody>
      </p:sp>
      <p:sp>
        <p:nvSpPr>
          <p:cNvPr id="4" name="Platshållare för bildnummer 3"/>
          <p:cNvSpPr>
            <a:spLocks noGrp="1"/>
          </p:cNvSpPr>
          <p:nvPr>
            <p:ph type="sldNum" sz="quarter" idx="5"/>
          </p:nvPr>
        </p:nvSpPr>
        <p:spPr/>
        <p:txBody>
          <a:bodyPr/>
          <a:lstStyle/>
          <a:p>
            <a:fld id="{CDA9542A-FB14-4843-A197-824CFEAE5CFD}" type="slidenum">
              <a:rPr lang="sv-SE" smtClean="0"/>
              <a:pPr/>
              <a:t>3</a:t>
            </a:fld>
            <a:endParaRPr lang="sv-SE" dirty="0"/>
          </a:p>
        </p:txBody>
      </p:sp>
    </p:spTree>
    <p:extLst>
      <p:ext uri="{BB962C8B-B14F-4D97-AF65-F5344CB8AC3E}">
        <p14:creationId xmlns:p14="http://schemas.microsoft.com/office/powerpoint/2010/main" val="449415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Barn är olika och har också olika behov av skydd och stöd.  Här är en modell som kan vara intressant att visa vad som är förskolans uppdrag. </a:t>
            </a:r>
          </a:p>
          <a:p>
            <a:r>
              <a:rPr lang="sv-SE" dirty="0"/>
              <a:t>Modellen visar barns olika behov av stöd och myndigheters och verksamheters uppdrag och ansvar att tillgodose behovet. För förskolan är det nivå 1 och nivå 3 som är aktuell</a:t>
            </a:r>
          </a:p>
          <a:p>
            <a:r>
              <a:rPr lang="sv-SE" b="1" dirty="0"/>
              <a:t>Nivå ett</a:t>
            </a:r>
            <a:r>
              <a:rPr lang="sv-SE" dirty="0"/>
              <a:t> är pyramidens bas. Alla barn måste få känna och veta att våld inte är acceptabelt. Alla barn behöver få sina upplevelser bekräftade och att vuxenvärlden har uppmärksammat utsattheten och kommer att agera. </a:t>
            </a:r>
          </a:p>
          <a:p>
            <a:r>
              <a:rPr lang="sv-SE" dirty="0"/>
              <a:t>Alla som på olika sätt möter barn och unga ska kunna upptäcka, bemöta </a:t>
            </a:r>
            <a:r>
              <a:rPr lang="sv-SE" dirty="0" err="1"/>
              <a:t>ococh</a:t>
            </a:r>
            <a:r>
              <a:rPr lang="sv-SE" dirty="0"/>
              <a:t> informera barn och unga i samband med våld. Alla måste agera.</a:t>
            </a:r>
          </a:p>
          <a:p>
            <a:r>
              <a:rPr lang="sv-SE" dirty="0"/>
              <a:t>Hur detta går till skiljer sig åt mellan verksamheter. För verksamheter där barn och unga befinner sig en längre tid, exempelvis i förskolan, skolan eller i fritidsverksamheter, kan det handla om att personal måste agera både genom att göra en anmälan till socialtjänsten och att skapa trygghet och omsorg för barnet. Det handlar om att som vuxen finnas där, bemöta, informera och ta del av barnets upplevelser. </a:t>
            </a:r>
          </a:p>
          <a:p>
            <a:r>
              <a:rPr lang="sv-SE" b="1" dirty="0"/>
              <a:t>Nivå 3.</a:t>
            </a:r>
            <a:r>
              <a:rPr lang="sv-SE" dirty="0"/>
              <a:t> Många barn behöver särskilda stödinsatser som krisbearbetning men också andra former av stöd. På nivå tre kan det handla om riktade insatser från socialtjänst eller verksamheter med uppdrag att arbeta med problematik av det här slaget. Det kan också handla om en annan form av stöd. Exempelvis kan barn och elever i förskolan och skolan behöva särskilt anpassade aktiviteter för att klara uppsatta kunskaps- och lärandemål. </a:t>
            </a:r>
          </a:p>
          <a:p>
            <a:r>
              <a:rPr lang="sv-SE" dirty="0"/>
              <a:t>Du kan läsa mer i Basprogrammet kap 10.4 om modellen och referenser om var delar av modellen är hämtad</a:t>
            </a:r>
          </a:p>
        </p:txBody>
      </p:sp>
      <p:sp>
        <p:nvSpPr>
          <p:cNvPr id="4" name="Platshållare för bildnummer 3"/>
          <p:cNvSpPr>
            <a:spLocks noGrp="1"/>
          </p:cNvSpPr>
          <p:nvPr>
            <p:ph type="sldNum" sz="quarter" idx="5"/>
          </p:nvPr>
        </p:nvSpPr>
        <p:spPr/>
        <p:txBody>
          <a:bodyPr/>
          <a:lstStyle/>
          <a:p>
            <a:fld id="{CDA9542A-FB14-4843-A197-824CFEAE5CFD}" type="slidenum">
              <a:rPr lang="sv-SE" smtClean="0"/>
              <a:pPr/>
              <a:t>4</a:t>
            </a:fld>
            <a:endParaRPr lang="sv-SE" dirty="0"/>
          </a:p>
        </p:txBody>
      </p:sp>
    </p:spTree>
    <p:extLst>
      <p:ext uri="{BB962C8B-B14F-4D97-AF65-F5344CB8AC3E}">
        <p14:creationId xmlns:p14="http://schemas.microsoft.com/office/powerpoint/2010/main" val="462352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mer i Basprogrammet 10.3</a:t>
            </a:r>
          </a:p>
          <a:p>
            <a:r>
              <a:rPr lang="sv-SE" dirty="0"/>
              <a:t>Haninge kommun har riktlinjer för vad som gäller i samband med en orosanmälan. Den ligger i kurspärmen </a:t>
            </a:r>
          </a:p>
        </p:txBody>
      </p:sp>
      <p:sp>
        <p:nvSpPr>
          <p:cNvPr id="4" name="Platshållare för bildnummer 3"/>
          <p:cNvSpPr>
            <a:spLocks noGrp="1"/>
          </p:cNvSpPr>
          <p:nvPr>
            <p:ph type="sldNum" sz="quarter" idx="5"/>
          </p:nvPr>
        </p:nvSpPr>
        <p:spPr/>
        <p:txBody>
          <a:bodyPr/>
          <a:lstStyle/>
          <a:p>
            <a:fld id="{CDA9542A-FB14-4843-A197-824CFEAE5CFD}" type="slidenum">
              <a:rPr lang="sv-SE" smtClean="0"/>
              <a:pPr/>
              <a:t>5</a:t>
            </a:fld>
            <a:endParaRPr lang="sv-SE" dirty="0"/>
          </a:p>
        </p:txBody>
      </p:sp>
    </p:spTree>
    <p:extLst>
      <p:ext uri="{BB962C8B-B14F-4D97-AF65-F5344CB8AC3E}">
        <p14:creationId xmlns:p14="http://schemas.microsoft.com/office/powerpoint/2010/main" val="158224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DA9542A-FB14-4843-A197-824CFEAE5CFD}" type="slidenum">
              <a:rPr lang="sv-SE" smtClean="0"/>
              <a:pPr/>
              <a:t>7</a:t>
            </a:fld>
            <a:endParaRPr lang="sv-SE" dirty="0"/>
          </a:p>
        </p:txBody>
      </p:sp>
    </p:spTree>
    <p:extLst>
      <p:ext uri="{BB962C8B-B14F-4D97-AF65-F5344CB8AC3E}">
        <p14:creationId xmlns:p14="http://schemas.microsoft.com/office/powerpoint/2010/main" val="1551281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Läs mer i Basprogrammet 10.3</a:t>
            </a:r>
          </a:p>
          <a:p>
            <a:endParaRPr lang="sv-SE" dirty="0"/>
          </a:p>
        </p:txBody>
      </p:sp>
      <p:sp>
        <p:nvSpPr>
          <p:cNvPr id="4" name="Platshållare för bildnummer 3"/>
          <p:cNvSpPr>
            <a:spLocks noGrp="1"/>
          </p:cNvSpPr>
          <p:nvPr>
            <p:ph type="sldNum" sz="quarter" idx="5"/>
          </p:nvPr>
        </p:nvSpPr>
        <p:spPr/>
        <p:txBody>
          <a:bodyPr/>
          <a:lstStyle/>
          <a:p>
            <a:fld id="{CDA9542A-FB14-4843-A197-824CFEAE5CFD}" type="slidenum">
              <a:rPr lang="sv-SE" smtClean="0"/>
              <a:pPr/>
              <a:t>8</a:t>
            </a:fld>
            <a:endParaRPr lang="sv-SE" dirty="0"/>
          </a:p>
        </p:txBody>
      </p:sp>
    </p:spTree>
    <p:extLst>
      <p:ext uri="{BB962C8B-B14F-4D97-AF65-F5344CB8AC3E}">
        <p14:creationId xmlns:p14="http://schemas.microsoft.com/office/powerpoint/2010/main" val="2011419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Läs mer i Basprogrammet 10.3</a:t>
            </a:r>
          </a:p>
          <a:p>
            <a:endParaRPr lang="sv-SE" dirty="0"/>
          </a:p>
        </p:txBody>
      </p:sp>
      <p:sp>
        <p:nvSpPr>
          <p:cNvPr id="4" name="Platshållare för bildnummer 3"/>
          <p:cNvSpPr>
            <a:spLocks noGrp="1"/>
          </p:cNvSpPr>
          <p:nvPr>
            <p:ph type="sldNum" sz="quarter" idx="5"/>
          </p:nvPr>
        </p:nvSpPr>
        <p:spPr/>
        <p:txBody>
          <a:bodyPr/>
          <a:lstStyle/>
          <a:p>
            <a:fld id="{CDA9542A-FB14-4843-A197-824CFEAE5CFD}" type="slidenum">
              <a:rPr lang="sv-SE" smtClean="0"/>
              <a:pPr/>
              <a:t>9</a:t>
            </a:fld>
            <a:endParaRPr lang="sv-SE" dirty="0"/>
          </a:p>
        </p:txBody>
      </p:sp>
    </p:spTree>
    <p:extLst>
      <p:ext uri="{BB962C8B-B14F-4D97-AF65-F5344CB8AC3E}">
        <p14:creationId xmlns:p14="http://schemas.microsoft.com/office/powerpoint/2010/main" val="3278527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Läs mer i Basprogrammet 10.3</a:t>
            </a:r>
          </a:p>
          <a:p>
            <a:endParaRPr lang="sv-SE" dirty="0"/>
          </a:p>
        </p:txBody>
      </p:sp>
      <p:sp>
        <p:nvSpPr>
          <p:cNvPr id="4" name="Platshållare för bildnummer 3"/>
          <p:cNvSpPr>
            <a:spLocks noGrp="1"/>
          </p:cNvSpPr>
          <p:nvPr>
            <p:ph type="sldNum" sz="quarter" idx="5"/>
          </p:nvPr>
        </p:nvSpPr>
        <p:spPr/>
        <p:txBody>
          <a:bodyPr/>
          <a:lstStyle/>
          <a:p>
            <a:fld id="{CDA9542A-FB14-4843-A197-824CFEAE5CFD}" type="slidenum">
              <a:rPr lang="sv-SE" smtClean="0"/>
              <a:pPr/>
              <a:t>10</a:t>
            </a:fld>
            <a:endParaRPr lang="sv-SE" dirty="0"/>
          </a:p>
        </p:txBody>
      </p:sp>
    </p:spTree>
    <p:extLst>
      <p:ext uri="{BB962C8B-B14F-4D97-AF65-F5344CB8AC3E}">
        <p14:creationId xmlns:p14="http://schemas.microsoft.com/office/powerpoint/2010/main" val="8723579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l">
              <a:defRPr sz="6000"/>
            </a:lvl1pPr>
          </a:lstStyle>
          <a:p>
            <a:r>
              <a:rPr lang="sv-SE"/>
              <a:t>Klicka här för att ändra mall för rubrikformat</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10"/>
            <a:ext cx="9144000" cy="1828801"/>
          </a:xfrm>
        </p:spPr>
        <p:txBody>
          <a:bodyPr>
            <a:noAutofit/>
          </a:bodyPr>
          <a:lstStyle>
            <a:lvl1pPr marL="0" indent="0" algn="l">
              <a:buNone/>
              <a:defRPr sz="24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sv-SE"/>
              <a:t>Klicka här för att ändra mall för underrubrikformat</a:t>
            </a:r>
            <a:endParaRPr lang="sv-SE" dirty="0"/>
          </a:p>
        </p:txBody>
      </p:sp>
      <p:pic>
        <p:nvPicPr>
          <p:cNvPr id="11" name="Picture 10" descr="Logotype">
            <a:extLst>
              <a:ext uri="{FF2B5EF4-FFF2-40B4-BE49-F238E27FC236}">
                <a16:creationId xmlns:a16="http://schemas.microsoft.com/office/drawing/2014/main" id="{2A675161-3D60-4934-8CDF-0E3D4A8D3D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773" y="5610253"/>
            <a:ext cx="3380235" cy="1195200"/>
          </a:xfrm>
          <a:prstGeom prst="rect">
            <a:avLst/>
          </a:prstGeom>
        </p:spPr>
      </p:pic>
    </p:spTree>
    <p:extLst>
      <p:ext uri="{BB962C8B-B14F-4D97-AF65-F5344CB8AC3E}">
        <p14:creationId xmlns:p14="http://schemas.microsoft.com/office/powerpoint/2010/main" val="3896344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48F90-6F0B-4082-A03A-25C0D0EEE64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SE" dirty="0"/>
          </a:p>
        </p:txBody>
      </p:sp>
      <p:sp>
        <p:nvSpPr>
          <p:cNvPr id="3" name="Picture Placeholder 2">
            <a:extLst>
              <a:ext uri="{FF2B5EF4-FFF2-40B4-BE49-F238E27FC236}">
                <a16:creationId xmlns:a16="http://schemas.microsoft.com/office/drawing/2014/main" id="{1BBE1322-944E-410B-A503-071D16B244F1}"/>
              </a:ext>
            </a:extLst>
          </p:cNvPr>
          <p:cNvSpPr>
            <a:spLocks noGrp="1"/>
          </p:cNvSpPr>
          <p:nvPr>
            <p:ph type="pic" idx="1"/>
          </p:nvPr>
        </p:nvSpPr>
        <p:spPr>
          <a:xfrm>
            <a:off x="5183188" y="987429"/>
            <a:ext cx="6172200" cy="5092533"/>
          </a:xfrm>
        </p:spPr>
        <p:txBody>
          <a:bodyPr>
            <a:normAutofit/>
          </a:bodyPr>
          <a:lstStyle>
            <a:lvl1pPr marL="0" indent="0">
              <a:buNone/>
              <a:defRPr sz="28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för att lägga till en bild</a:t>
            </a:r>
            <a:endParaRPr lang="sv-SE" dirty="0"/>
          </a:p>
        </p:txBody>
      </p:sp>
      <p:sp>
        <p:nvSpPr>
          <p:cNvPr id="4" name="Text Placeholder 3">
            <a:extLst>
              <a:ext uri="{FF2B5EF4-FFF2-40B4-BE49-F238E27FC236}">
                <a16:creationId xmlns:a16="http://schemas.microsoft.com/office/drawing/2014/main" id="{D396F69F-E2CD-4CAC-B28E-04F7F59CDF7B}"/>
              </a:ext>
            </a:extLst>
          </p:cNvPr>
          <p:cNvSpPr>
            <a:spLocks noGrp="1"/>
          </p:cNvSpPr>
          <p:nvPr>
            <p:ph type="body" sz="half" idx="2"/>
          </p:nvPr>
        </p:nvSpPr>
        <p:spPr>
          <a:xfrm>
            <a:off x="839788" y="2057402"/>
            <a:ext cx="3932237" cy="4022563"/>
          </a:xfrm>
        </p:spPr>
        <p:txBody>
          <a:bodyPr/>
          <a:lstStyle>
            <a:lvl1pPr marL="0" indent="0">
              <a:lnSpc>
                <a:spcPct val="100000"/>
              </a:lnSpc>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Date Placeholder 4">
            <a:extLst>
              <a:ext uri="{FF2B5EF4-FFF2-40B4-BE49-F238E27FC236}">
                <a16:creationId xmlns:a16="http://schemas.microsoft.com/office/drawing/2014/main" id="{D0D6119C-D6E1-438D-B01E-CF6E63D023A2}"/>
              </a:ext>
            </a:extLst>
          </p:cNvPr>
          <p:cNvSpPr>
            <a:spLocks noGrp="1"/>
          </p:cNvSpPr>
          <p:nvPr>
            <p:ph type="dt" sz="half" idx="10"/>
          </p:nvPr>
        </p:nvSpPr>
        <p:spPr/>
        <p:txBody>
          <a:bodyPr/>
          <a:lstStyle/>
          <a:p>
            <a:fld id="{F12634F6-C518-8447-9BCD-875F25BBAC2E}" type="datetime1">
              <a:rPr lang="sv-SE" smtClean="0"/>
              <a:t>2026-05-29</a:t>
            </a:fld>
            <a:endParaRPr lang="sv-SE"/>
          </a:p>
        </p:txBody>
      </p:sp>
      <p:sp>
        <p:nvSpPr>
          <p:cNvPr id="6" name="Footer Placeholder 5">
            <a:extLst>
              <a:ext uri="{FF2B5EF4-FFF2-40B4-BE49-F238E27FC236}">
                <a16:creationId xmlns:a16="http://schemas.microsoft.com/office/drawing/2014/main" id="{F0D2FECA-0FDF-4E93-B1B1-6CF623CF2A1B}"/>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86155D90-D9E3-425D-B3DC-406845F9C0F6}"/>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65E233A8-C457-415A-B25B-AC4916975090}"/>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C1102840-461E-4176-9749-A28A0655A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376477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37040-A9FD-4D9F-927E-3D89FFE81C35}"/>
              </a:ext>
            </a:extLst>
          </p:cNvPr>
          <p:cNvSpPr>
            <a:spLocks noGrp="1"/>
          </p:cNvSpPr>
          <p:nvPr>
            <p:ph type="title"/>
          </p:nvPr>
        </p:nvSpPr>
        <p:spPr/>
        <p:txBody>
          <a:bodyPr/>
          <a:lstStyle/>
          <a:p>
            <a:r>
              <a:rPr lang="sv-SE"/>
              <a:t>Klicka här för att ändra mall för rubrikformat</a:t>
            </a:r>
            <a:endParaRPr lang="sv-SE" dirty="0"/>
          </a:p>
        </p:txBody>
      </p:sp>
      <p:sp>
        <p:nvSpPr>
          <p:cNvPr id="3" name="Vertical Text Placeholder 2">
            <a:extLst>
              <a:ext uri="{FF2B5EF4-FFF2-40B4-BE49-F238E27FC236}">
                <a16:creationId xmlns:a16="http://schemas.microsoft.com/office/drawing/2014/main" id="{303F4497-9EDB-4DEA-8405-69C17F3ABC86}"/>
              </a:ext>
            </a:extLst>
          </p:cNvPr>
          <p:cNvSpPr>
            <a:spLocks noGrp="1"/>
          </p:cNvSpPr>
          <p:nvPr>
            <p:ph type="body" orient="vert" idx="1"/>
          </p:nvPr>
        </p:nvSpPr>
        <p:spPr/>
        <p:txBody>
          <a:bodyPr vert="eaVert"/>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Date Placeholder 3">
            <a:extLst>
              <a:ext uri="{FF2B5EF4-FFF2-40B4-BE49-F238E27FC236}">
                <a16:creationId xmlns:a16="http://schemas.microsoft.com/office/drawing/2014/main" id="{E02985C7-46FC-4066-B9D3-B0D0DB8037A9}"/>
              </a:ext>
            </a:extLst>
          </p:cNvPr>
          <p:cNvSpPr>
            <a:spLocks noGrp="1"/>
          </p:cNvSpPr>
          <p:nvPr>
            <p:ph type="dt" sz="half" idx="10"/>
          </p:nvPr>
        </p:nvSpPr>
        <p:spPr/>
        <p:txBody>
          <a:bodyPr/>
          <a:lstStyle/>
          <a:p>
            <a:fld id="{2517F516-837E-3C40-BC80-453250E5C1D6}" type="datetime1">
              <a:rPr lang="sv-SE" smtClean="0"/>
              <a:t>2026-05-29</a:t>
            </a:fld>
            <a:endParaRPr lang="sv-SE"/>
          </a:p>
        </p:txBody>
      </p:sp>
      <p:sp>
        <p:nvSpPr>
          <p:cNvPr id="5" name="Footer Placeholder 4">
            <a:extLst>
              <a:ext uri="{FF2B5EF4-FFF2-40B4-BE49-F238E27FC236}">
                <a16:creationId xmlns:a16="http://schemas.microsoft.com/office/drawing/2014/main" id="{CCD83B8B-54A4-4A15-BB63-FCDC3A44F50E}"/>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18F9CEAC-1427-4BEA-8982-30CAE04DC3CA}"/>
              </a:ext>
            </a:extLst>
          </p:cNvPr>
          <p:cNvSpPr>
            <a:spLocks noGrp="1"/>
          </p:cNvSpPr>
          <p:nvPr>
            <p:ph type="sldNum" sz="quarter" idx="12"/>
          </p:nvPr>
        </p:nvSpPr>
        <p:spPr/>
        <p:txBody>
          <a:bodyPr/>
          <a:lstStyle/>
          <a:p>
            <a:fld id="{1D05C8B6-EC5E-42D9-8D75-1E05D6428564}" type="slidenum">
              <a:rPr lang="sv-SE" smtClean="0"/>
              <a:t>‹#›</a:t>
            </a:fld>
            <a:endParaRPr lang="sv-SE"/>
          </a:p>
        </p:txBody>
      </p:sp>
    </p:spTree>
    <p:extLst>
      <p:ext uri="{BB962C8B-B14F-4D97-AF65-F5344CB8AC3E}">
        <p14:creationId xmlns:p14="http://schemas.microsoft.com/office/powerpoint/2010/main" val="337709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B31E45-D6F3-4F73-BEDF-5BEDAFC5A51E}"/>
              </a:ext>
            </a:extLst>
          </p:cNvPr>
          <p:cNvSpPr>
            <a:spLocks noGrp="1"/>
          </p:cNvSpPr>
          <p:nvPr>
            <p:ph type="title" orient="vert"/>
          </p:nvPr>
        </p:nvSpPr>
        <p:spPr>
          <a:xfrm>
            <a:off x="8724902" y="365125"/>
            <a:ext cx="2628900" cy="5811838"/>
          </a:xfrm>
        </p:spPr>
        <p:txBody>
          <a:bodyPr vert="eaVert"/>
          <a:lstStyle/>
          <a:p>
            <a:r>
              <a:rPr lang="sv-SE"/>
              <a:t>Klicka här för att ändra mall för rubrikformat</a:t>
            </a:r>
          </a:p>
        </p:txBody>
      </p:sp>
      <p:sp>
        <p:nvSpPr>
          <p:cNvPr id="3" name="Vertical Text Placeholder 2">
            <a:extLst>
              <a:ext uri="{FF2B5EF4-FFF2-40B4-BE49-F238E27FC236}">
                <a16:creationId xmlns:a16="http://schemas.microsoft.com/office/drawing/2014/main" id="{237266AE-17DB-428F-A2F6-8D0CA1386FDC}"/>
              </a:ext>
            </a:extLst>
          </p:cNvPr>
          <p:cNvSpPr>
            <a:spLocks noGrp="1"/>
          </p:cNvSpPr>
          <p:nvPr>
            <p:ph type="body" orient="vert" idx="1"/>
          </p:nvPr>
        </p:nvSpPr>
        <p:spPr>
          <a:xfrm>
            <a:off x="838203" y="365125"/>
            <a:ext cx="7734300" cy="5811838"/>
          </a:xfrm>
        </p:spPr>
        <p:txBody>
          <a:bodyPr vert="eaVert"/>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Date Placeholder 3">
            <a:extLst>
              <a:ext uri="{FF2B5EF4-FFF2-40B4-BE49-F238E27FC236}">
                <a16:creationId xmlns:a16="http://schemas.microsoft.com/office/drawing/2014/main" id="{AEF4654A-FDE6-4601-9D75-FA956B136DD2}"/>
              </a:ext>
            </a:extLst>
          </p:cNvPr>
          <p:cNvSpPr>
            <a:spLocks noGrp="1"/>
          </p:cNvSpPr>
          <p:nvPr>
            <p:ph type="dt" sz="half" idx="10"/>
          </p:nvPr>
        </p:nvSpPr>
        <p:spPr>
          <a:xfrm rot="5400000">
            <a:off x="11103000" y="5049000"/>
            <a:ext cx="1818000" cy="360000"/>
          </a:xfrm>
        </p:spPr>
        <p:txBody>
          <a:bodyPr/>
          <a:lstStyle/>
          <a:p>
            <a:fld id="{EE4A903A-F2D3-A242-8BFD-1882D26C2CAA}" type="datetime1">
              <a:rPr lang="sv-SE" smtClean="0"/>
              <a:t>2026-05-29</a:t>
            </a:fld>
            <a:endParaRPr lang="sv-SE"/>
          </a:p>
        </p:txBody>
      </p:sp>
      <p:sp>
        <p:nvSpPr>
          <p:cNvPr id="5" name="Footer Placeholder 4">
            <a:extLst>
              <a:ext uri="{FF2B5EF4-FFF2-40B4-BE49-F238E27FC236}">
                <a16:creationId xmlns:a16="http://schemas.microsoft.com/office/drawing/2014/main" id="{74C8F030-2FCB-40E4-B64D-2629C80F11C6}"/>
              </a:ext>
            </a:extLst>
          </p:cNvPr>
          <p:cNvSpPr>
            <a:spLocks noGrp="1"/>
          </p:cNvSpPr>
          <p:nvPr>
            <p:ph type="ftr" sz="quarter" idx="11"/>
          </p:nvPr>
        </p:nvSpPr>
        <p:spPr>
          <a:xfrm rot="5400000">
            <a:off x="9852000" y="1980000"/>
            <a:ext cx="4320000" cy="360000"/>
          </a:xfrm>
        </p:spPr>
        <p:txBody>
          <a:bodyPr lIns="180000"/>
          <a:lstStyle/>
          <a:p>
            <a:r>
              <a:rPr lang="sv-SE"/>
              <a:t>LiU PowerPoint-mall</a:t>
            </a:r>
          </a:p>
        </p:txBody>
      </p:sp>
      <p:sp>
        <p:nvSpPr>
          <p:cNvPr id="6" name="Slide Number Placeholder 5">
            <a:extLst>
              <a:ext uri="{FF2B5EF4-FFF2-40B4-BE49-F238E27FC236}">
                <a16:creationId xmlns:a16="http://schemas.microsoft.com/office/drawing/2014/main" id="{906C8C35-D10B-42B0-92F4-58D676FE1049}"/>
              </a:ext>
            </a:extLst>
          </p:cNvPr>
          <p:cNvSpPr>
            <a:spLocks noGrp="1"/>
          </p:cNvSpPr>
          <p:nvPr>
            <p:ph type="sldNum" sz="quarter" idx="12"/>
          </p:nvPr>
        </p:nvSpPr>
        <p:spPr>
          <a:xfrm rot="5400000">
            <a:off x="11652000" y="6318000"/>
            <a:ext cx="720000" cy="360000"/>
          </a:xfrm>
        </p:spPr>
        <p:txBody>
          <a:bodyPr rIns="180000"/>
          <a:lstStyle/>
          <a:p>
            <a:fld id="{1D05C8B6-EC5E-42D9-8D75-1E05D6428564}" type="slidenum">
              <a:rPr lang="sv-SE" smtClean="0"/>
              <a:t>‹#›</a:t>
            </a:fld>
            <a:endParaRPr lang="sv-SE"/>
          </a:p>
        </p:txBody>
      </p:sp>
    </p:spTree>
    <p:extLst>
      <p:ext uri="{BB962C8B-B14F-4D97-AF65-F5344CB8AC3E}">
        <p14:creationId xmlns:p14="http://schemas.microsoft.com/office/powerpoint/2010/main" val="666138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l">
              <a:defRPr sz="6000"/>
            </a:lvl1pPr>
          </a:lstStyle>
          <a:p>
            <a:r>
              <a:rPr lang="en-US"/>
              <a:t>Click to edit Master title style</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10"/>
            <a:ext cx="9144000" cy="1828801"/>
          </a:xfrm>
        </p:spPr>
        <p:txBody>
          <a:bodyPr>
            <a:noAutofit/>
          </a:bodyPr>
          <a:lstStyle>
            <a:lvl1pPr marL="0" indent="0" algn="l">
              <a:buNone/>
              <a:defRPr sz="24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Click to edit Master subtitle style</a:t>
            </a:r>
            <a:endParaRPr lang="sv-SE" dirty="0"/>
          </a:p>
        </p:txBody>
      </p:sp>
      <p:pic>
        <p:nvPicPr>
          <p:cNvPr id="10" name="Picture 9" descr="Logotype">
            <a:extLst>
              <a:ext uri="{FF2B5EF4-FFF2-40B4-BE49-F238E27FC236}">
                <a16:creationId xmlns:a16="http://schemas.microsoft.com/office/drawing/2014/main" id="{44593C68-7ABA-4D9B-BC13-C4AC7ACB96CD}"/>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8" y="5612106"/>
            <a:ext cx="3375001" cy="1193349"/>
          </a:xfrm>
          <a:prstGeom prst="rect">
            <a:avLst/>
          </a:prstGeom>
        </p:spPr>
      </p:pic>
    </p:spTree>
    <p:extLst>
      <p:ext uri="{BB962C8B-B14F-4D97-AF65-F5344CB8AC3E}">
        <p14:creationId xmlns:p14="http://schemas.microsoft.com/office/powerpoint/2010/main" val="3221335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Avslu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ctr">
              <a:defRPr sz="2400"/>
            </a:lvl1pPr>
          </a:lstStyle>
          <a:p>
            <a:r>
              <a:rPr lang="en-US"/>
              <a:t>Click to edit Master title style</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00"/>
            <a:ext cx="9144000" cy="1828800"/>
          </a:xfrm>
        </p:spPr>
        <p:txBody>
          <a:bodyPr>
            <a:noAutofit/>
          </a:bodyPr>
          <a:lstStyle>
            <a:lvl1pPr marL="0" indent="0" algn="ctr">
              <a:buNone/>
              <a:defRPr sz="60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endParaRPr lang="sv-SE" dirty="0"/>
          </a:p>
        </p:txBody>
      </p:sp>
      <p:pic>
        <p:nvPicPr>
          <p:cNvPr id="10" name="Picture 9" descr="Logotype">
            <a:extLst>
              <a:ext uri="{FF2B5EF4-FFF2-40B4-BE49-F238E27FC236}">
                <a16:creationId xmlns:a16="http://schemas.microsoft.com/office/drawing/2014/main" id="{AD5F49A3-8486-4AE6-8EA6-90C3CC568910}"/>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8" y="5612106"/>
            <a:ext cx="3375001" cy="1193349"/>
          </a:xfrm>
          <a:prstGeom prst="rect">
            <a:avLst/>
          </a:prstGeom>
        </p:spPr>
      </p:pic>
    </p:spTree>
    <p:extLst>
      <p:ext uri="{BB962C8B-B14F-4D97-AF65-F5344CB8AC3E}">
        <p14:creationId xmlns:p14="http://schemas.microsoft.com/office/powerpoint/2010/main" val="3925494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5322-5373-499E-AF2D-2170CC9A00DC}"/>
              </a:ext>
            </a:extLst>
          </p:cNvPr>
          <p:cNvSpPr>
            <a:spLocks noGrp="1"/>
          </p:cNvSpPr>
          <p:nvPr>
            <p:ph type="title"/>
          </p:nvPr>
        </p:nvSpPr>
        <p:spPr>
          <a:xfrm>
            <a:off x="831851" y="1519242"/>
            <a:ext cx="10515600" cy="1909758"/>
          </a:xfrm>
        </p:spPr>
        <p:txBody>
          <a:bodyPr anchor="b">
            <a:normAutofit/>
          </a:bodyPr>
          <a:lstStyle>
            <a:lvl1pPr>
              <a:defRPr sz="3600"/>
            </a:lvl1pPr>
          </a:lstStyle>
          <a:p>
            <a:r>
              <a:rPr lang="en-US" dirty="0"/>
              <a:t>Click to edit Master title style</a:t>
            </a:r>
            <a:endParaRPr lang="sv-SE" dirty="0"/>
          </a:p>
        </p:txBody>
      </p:sp>
      <p:sp>
        <p:nvSpPr>
          <p:cNvPr id="3" name="Text Placeholder 2">
            <a:extLst>
              <a:ext uri="{FF2B5EF4-FFF2-40B4-BE49-F238E27FC236}">
                <a16:creationId xmlns:a16="http://schemas.microsoft.com/office/drawing/2014/main" id="{380AD21B-931A-4064-8D73-165D96D916F3}"/>
              </a:ext>
            </a:extLst>
          </p:cNvPr>
          <p:cNvSpPr>
            <a:spLocks noGrp="1"/>
          </p:cNvSpPr>
          <p:nvPr>
            <p:ph type="body" idx="1"/>
          </p:nvPr>
        </p:nvSpPr>
        <p:spPr>
          <a:xfrm>
            <a:off x="831851" y="3502800"/>
            <a:ext cx="10515600" cy="2628000"/>
          </a:xfrm>
        </p:spPr>
        <p:txBody>
          <a:bodyPr/>
          <a:lstStyle>
            <a:lvl1pPr marL="0" indent="0">
              <a:lnSpc>
                <a:spcPct val="100000"/>
              </a:lnSpc>
              <a:buNone/>
              <a:defRPr sz="2400">
                <a:solidFill>
                  <a:schemeClr val="tx1"/>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D9D274-9D58-4C59-BF24-08319E8A8277}"/>
              </a:ext>
            </a:extLst>
          </p:cNvPr>
          <p:cNvSpPr>
            <a:spLocks noGrp="1"/>
          </p:cNvSpPr>
          <p:nvPr>
            <p:ph type="dt" sz="half" idx="10"/>
          </p:nvPr>
        </p:nvSpPr>
        <p:spPr/>
        <p:txBody>
          <a:bodyPr/>
          <a:lstStyle/>
          <a:p>
            <a:fld id="{CF6A1DFB-0456-1647-A9DA-AC5AC7141480}" type="datetime1">
              <a:rPr lang="sv-SE" smtClean="0"/>
              <a:t>2026-05-29</a:t>
            </a:fld>
            <a:endParaRPr lang="sv-SE"/>
          </a:p>
        </p:txBody>
      </p:sp>
      <p:sp>
        <p:nvSpPr>
          <p:cNvPr id="5" name="Footer Placeholder 4">
            <a:extLst>
              <a:ext uri="{FF2B5EF4-FFF2-40B4-BE49-F238E27FC236}">
                <a16:creationId xmlns:a16="http://schemas.microsoft.com/office/drawing/2014/main" id="{A0AFF1B3-BEF7-476C-9C24-6F6824C23A59}"/>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85ADCECA-8742-4DDD-8038-0C0682EA7913}"/>
              </a:ext>
            </a:extLst>
          </p:cNvPr>
          <p:cNvSpPr>
            <a:spLocks noGrp="1"/>
          </p:cNvSpPr>
          <p:nvPr>
            <p:ph type="sldNum" sz="quarter" idx="12"/>
          </p:nvPr>
        </p:nvSpPr>
        <p:spPr/>
        <p:txBody>
          <a:bodyPr/>
          <a:lstStyle/>
          <a:p>
            <a:fld id="{1D05C8B6-EC5E-42D9-8D75-1E05D6428564}" type="slidenum">
              <a:rPr lang="sv-SE" smtClean="0"/>
              <a:t>‹#›</a:t>
            </a:fld>
            <a:endParaRPr lang="sv-SE"/>
          </a:p>
        </p:txBody>
      </p:sp>
      <p:pic>
        <p:nvPicPr>
          <p:cNvPr id="9" name="Picture 8" descr="Logotype">
            <a:extLst>
              <a:ext uri="{FF2B5EF4-FFF2-40B4-BE49-F238E27FC236}">
                <a16:creationId xmlns:a16="http://schemas.microsoft.com/office/drawing/2014/main" id="{FCFA31B6-BC02-4354-A1DB-49F7B0C933D9}"/>
              </a:ext>
            </a:extLst>
          </p:cNvPr>
          <p:cNvPicPr>
            <a:picLocks noChangeAspect="1"/>
          </p:cNvPicPr>
          <p:nvPr userDrawn="1"/>
        </p:nvPicPr>
        <p:blipFill>
          <a:blip r:embed="rId2">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795546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D5F28-9CA8-4998-8631-C03E7886FE15}"/>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F83CC860-BB16-4E0C-B870-8B2366E75AF0}"/>
              </a:ext>
            </a:extLst>
          </p:cNvPr>
          <p:cNvSpPr>
            <a:spLocks noGrp="1"/>
          </p:cNvSpPr>
          <p:nvPr>
            <p:ph idx="1"/>
          </p:nvPr>
        </p:nvSpPr>
        <p:spPr>
          <a:xfrm>
            <a:off x="838200" y="1825626"/>
            <a:ext cx="10515600" cy="425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4" name="Date Placeholder 3">
            <a:extLst>
              <a:ext uri="{FF2B5EF4-FFF2-40B4-BE49-F238E27FC236}">
                <a16:creationId xmlns:a16="http://schemas.microsoft.com/office/drawing/2014/main" id="{FB2F96C9-5579-4CED-A338-A836AEE06E7E}"/>
              </a:ext>
            </a:extLst>
          </p:cNvPr>
          <p:cNvSpPr>
            <a:spLocks noGrp="1"/>
          </p:cNvSpPr>
          <p:nvPr>
            <p:ph type="dt" sz="half" idx="10"/>
          </p:nvPr>
        </p:nvSpPr>
        <p:spPr/>
        <p:txBody>
          <a:bodyPr/>
          <a:lstStyle/>
          <a:p>
            <a:fld id="{D61E71BB-7E11-974E-B331-A81C1B951ED1}" type="datetime1">
              <a:rPr lang="sv-SE" smtClean="0"/>
              <a:t>2026-05-29</a:t>
            </a:fld>
            <a:endParaRPr lang="sv-SE"/>
          </a:p>
        </p:txBody>
      </p:sp>
      <p:sp>
        <p:nvSpPr>
          <p:cNvPr id="5" name="Footer Placeholder 4">
            <a:extLst>
              <a:ext uri="{FF2B5EF4-FFF2-40B4-BE49-F238E27FC236}">
                <a16:creationId xmlns:a16="http://schemas.microsoft.com/office/drawing/2014/main" id="{835A41CD-1A6A-456B-BCAE-4B73471B30D0}"/>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9E8AF9EE-7694-4BC1-BDBC-514D317EEE90}"/>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D2B6CEC0-7FA1-4DD6-9711-E98236C44181}"/>
              </a:ext>
            </a:extLst>
          </p:cNvPr>
          <p:cNvCxnSpPr>
            <a:cxnSpLocks/>
          </p:cNvCxnSpPr>
          <p:nvPr/>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0" name="Picture 19" descr="Logotype">
            <a:extLst>
              <a:ext uri="{FF2B5EF4-FFF2-40B4-BE49-F238E27FC236}">
                <a16:creationId xmlns:a16="http://schemas.microsoft.com/office/drawing/2014/main" id="{38E76754-54E4-4E46-A42B-165CB1D0435C}"/>
              </a:ext>
            </a:extLst>
          </p:cNvPr>
          <p:cNvPicPr>
            <a:picLocks noChangeAspect="1"/>
          </p:cNvPicPr>
          <p:nvPr userDrawn="1"/>
        </p:nvPicPr>
        <p:blipFill>
          <a:blip r:embed="rId2">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2399676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E5D60-9FEA-4061-AE29-F7A1A0AE668D}"/>
              </a:ext>
            </a:extLst>
          </p:cNvPr>
          <p:cNvSpPr>
            <a:spLocks noGrp="1"/>
          </p:cNvSpPr>
          <p:nvPr>
            <p:ph type="title"/>
          </p:nvPr>
        </p:nvSpPr>
        <p:spPr/>
        <p:txBody>
          <a:bodyPr/>
          <a:lstStyle/>
          <a:p>
            <a:r>
              <a:rPr lang="en-US"/>
              <a:t>Click to edit Master title style</a:t>
            </a:r>
            <a:endParaRPr lang="sv-SE" dirty="0"/>
          </a:p>
        </p:txBody>
      </p:sp>
      <p:sp>
        <p:nvSpPr>
          <p:cNvPr id="3" name="Content Placeholder 2">
            <a:extLst>
              <a:ext uri="{FF2B5EF4-FFF2-40B4-BE49-F238E27FC236}">
                <a16:creationId xmlns:a16="http://schemas.microsoft.com/office/drawing/2014/main" id="{79AD652D-D723-4261-9B8C-661B6699F950}"/>
              </a:ext>
            </a:extLst>
          </p:cNvPr>
          <p:cNvSpPr>
            <a:spLocks noGrp="1"/>
          </p:cNvSpPr>
          <p:nvPr>
            <p:ph sz="half" idx="1"/>
          </p:nvPr>
        </p:nvSpPr>
        <p:spPr>
          <a:xfrm>
            <a:off x="838200" y="1825629"/>
            <a:ext cx="5181600" cy="4241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4" name="Content Placeholder 3">
            <a:extLst>
              <a:ext uri="{FF2B5EF4-FFF2-40B4-BE49-F238E27FC236}">
                <a16:creationId xmlns:a16="http://schemas.microsoft.com/office/drawing/2014/main" id="{8D72E162-7D8A-446C-B6C3-D85896811443}"/>
              </a:ext>
            </a:extLst>
          </p:cNvPr>
          <p:cNvSpPr>
            <a:spLocks noGrp="1"/>
          </p:cNvSpPr>
          <p:nvPr>
            <p:ph sz="half" idx="2"/>
          </p:nvPr>
        </p:nvSpPr>
        <p:spPr>
          <a:xfrm>
            <a:off x="6172200" y="1825626"/>
            <a:ext cx="5181600" cy="425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C6CCDECF-AB46-421A-B3EA-954167E551C6}"/>
              </a:ext>
            </a:extLst>
          </p:cNvPr>
          <p:cNvSpPr>
            <a:spLocks noGrp="1"/>
          </p:cNvSpPr>
          <p:nvPr>
            <p:ph type="dt" sz="half" idx="10"/>
          </p:nvPr>
        </p:nvSpPr>
        <p:spPr/>
        <p:txBody>
          <a:bodyPr/>
          <a:lstStyle/>
          <a:p>
            <a:fld id="{1C2139C5-6D95-7B42-B953-E447C2220618}" type="datetime1">
              <a:rPr lang="sv-SE" smtClean="0"/>
              <a:t>2026-05-29</a:t>
            </a:fld>
            <a:endParaRPr lang="sv-SE"/>
          </a:p>
        </p:txBody>
      </p:sp>
      <p:sp>
        <p:nvSpPr>
          <p:cNvPr id="6" name="Footer Placeholder 5">
            <a:extLst>
              <a:ext uri="{FF2B5EF4-FFF2-40B4-BE49-F238E27FC236}">
                <a16:creationId xmlns:a16="http://schemas.microsoft.com/office/drawing/2014/main" id="{20FFB67D-8CC2-4E5B-BF93-6B7E5BF4B2AC}"/>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3CAF80C1-A5DA-4E08-8CAE-B47DD97A3975}"/>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1" name="Rak 5">
            <a:extLst>
              <a:ext uri="{FF2B5EF4-FFF2-40B4-BE49-F238E27FC236}">
                <a16:creationId xmlns:a16="http://schemas.microsoft.com/office/drawing/2014/main" id="{1DBCDB3C-6D20-4691-BDE2-381FEEBC114C}"/>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2" name="Picture 11" descr="Logotype">
            <a:extLst>
              <a:ext uri="{FF2B5EF4-FFF2-40B4-BE49-F238E27FC236}">
                <a16:creationId xmlns:a16="http://schemas.microsoft.com/office/drawing/2014/main" id="{09F3A704-4A19-43BE-95E7-C2EE1D44AE9D}"/>
              </a:ext>
            </a:extLst>
          </p:cNvPr>
          <p:cNvPicPr>
            <a:picLocks noChangeAspect="1"/>
          </p:cNvPicPr>
          <p:nvPr userDrawn="1"/>
        </p:nvPicPr>
        <p:blipFill>
          <a:blip r:embed="rId2">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23714914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C1DA-1DF7-4806-9BFE-693752D8E5AA}"/>
              </a:ext>
            </a:extLst>
          </p:cNvPr>
          <p:cNvSpPr>
            <a:spLocks noGrp="1"/>
          </p:cNvSpPr>
          <p:nvPr>
            <p:ph type="title"/>
          </p:nvPr>
        </p:nvSpPr>
        <p:spPr>
          <a:xfrm>
            <a:off x="839788" y="365129"/>
            <a:ext cx="10515600" cy="1325563"/>
          </a:xfrm>
        </p:spPr>
        <p:txBody>
          <a:bodyPr/>
          <a:lstStyle/>
          <a:p>
            <a:r>
              <a:rPr lang="en-US"/>
              <a:t>Click to edit Master title style</a:t>
            </a:r>
            <a:endParaRPr lang="sv-SE" dirty="0"/>
          </a:p>
        </p:txBody>
      </p:sp>
      <p:sp>
        <p:nvSpPr>
          <p:cNvPr id="3" name="Text Placeholder 2">
            <a:extLst>
              <a:ext uri="{FF2B5EF4-FFF2-40B4-BE49-F238E27FC236}">
                <a16:creationId xmlns:a16="http://schemas.microsoft.com/office/drawing/2014/main" id="{4E0AEAAB-6C1D-4159-B092-4584A8886AC8}"/>
              </a:ext>
            </a:extLst>
          </p:cNvPr>
          <p:cNvSpPr>
            <a:spLocks noGrp="1"/>
          </p:cNvSpPr>
          <p:nvPr>
            <p:ph type="body" idx="1"/>
          </p:nvPr>
        </p:nvSpPr>
        <p:spPr>
          <a:xfrm>
            <a:off x="839789" y="1681163"/>
            <a:ext cx="5157787"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835E44-E48F-4B64-BC38-36AE1423EEC3}"/>
              </a:ext>
            </a:extLst>
          </p:cNvPr>
          <p:cNvSpPr>
            <a:spLocks noGrp="1"/>
          </p:cNvSpPr>
          <p:nvPr>
            <p:ph sz="half" idx="2"/>
          </p:nvPr>
        </p:nvSpPr>
        <p:spPr>
          <a:xfrm>
            <a:off x="839789" y="2505085"/>
            <a:ext cx="5157787" cy="35716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5" name="Text Placeholder 4">
            <a:extLst>
              <a:ext uri="{FF2B5EF4-FFF2-40B4-BE49-F238E27FC236}">
                <a16:creationId xmlns:a16="http://schemas.microsoft.com/office/drawing/2014/main" id="{CF40FBBF-9493-4795-A84B-B36E22050892}"/>
              </a:ext>
            </a:extLst>
          </p:cNvPr>
          <p:cNvSpPr>
            <a:spLocks noGrp="1"/>
          </p:cNvSpPr>
          <p:nvPr>
            <p:ph type="body" sz="quarter" idx="3"/>
          </p:nvPr>
        </p:nvSpPr>
        <p:spPr>
          <a:xfrm>
            <a:off x="6172203" y="1681163"/>
            <a:ext cx="5183188"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B4785-7E60-4E95-8686-807938974191}"/>
              </a:ext>
            </a:extLst>
          </p:cNvPr>
          <p:cNvSpPr>
            <a:spLocks noGrp="1"/>
          </p:cNvSpPr>
          <p:nvPr>
            <p:ph sz="quarter" idx="4"/>
          </p:nvPr>
        </p:nvSpPr>
        <p:spPr>
          <a:xfrm>
            <a:off x="6172203" y="2505085"/>
            <a:ext cx="5183188" cy="35684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7352B86A-85B7-4456-A609-BB084D0B26B0}"/>
              </a:ext>
            </a:extLst>
          </p:cNvPr>
          <p:cNvSpPr>
            <a:spLocks noGrp="1"/>
          </p:cNvSpPr>
          <p:nvPr>
            <p:ph type="dt" sz="half" idx="10"/>
          </p:nvPr>
        </p:nvSpPr>
        <p:spPr/>
        <p:txBody>
          <a:bodyPr/>
          <a:lstStyle/>
          <a:p>
            <a:fld id="{8152E9C4-8BB0-5848-80E3-106F27861D6E}" type="datetime1">
              <a:rPr lang="sv-SE" smtClean="0"/>
              <a:t>2026-05-29</a:t>
            </a:fld>
            <a:endParaRPr lang="sv-SE"/>
          </a:p>
        </p:txBody>
      </p:sp>
      <p:sp>
        <p:nvSpPr>
          <p:cNvPr id="8" name="Footer Placeholder 7">
            <a:extLst>
              <a:ext uri="{FF2B5EF4-FFF2-40B4-BE49-F238E27FC236}">
                <a16:creationId xmlns:a16="http://schemas.microsoft.com/office/drawing/2014/main" id="{91C08846-8A71-4321-93F6-BFCE99CB4A5E}"/>
              </a:ext>
            </a:extLst>
          </p:cNvPr>
          <p:cNvSpPr>
            <a:spLocks noGrp="1"/>
          </p:cNvSpPr>
          <p:nvPr>
            <p:ph type="ftr" sz="quarter" idx="11"/>
          </p:nvPr>
        </p:nvSpPr>
        <p:spPr/>
        <p:txBody>
          <a:bodyPr/>
          <a:lstStyle/>
          <a:p>
            <a:r>
              <a:rPr lang="sv-SE"/>
              <a:t>LiU PowerPoint-mall</a:t>
            </a:r>
          </a:p>
        </p:txBody>
      </p:sp>
      <p:sp>
        <p:nvSpPr>
          <p:cNvPr id="9" name="Slide Number Placeholder 8">
            <a:extLst>
              <a:ext uri="{FF2B5EF4-FFF2-40B4-BE49-F238E27FC236}">
                <a16:creationId xmlns:a16="http://schemas.microsoft.com/office/drawing/2014/main" id="{3AB0CCA9-80F4-4FE7-B4FD-9FB654545F31}"/>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3" name="Rak 5">
            <a:extLst>
              <a:ext uri="{FF2B5EF4-FFF2-40B4-BE49-F238E27FC236}">
                <a16:creationId xmlns:a16="http://schemas.microsoft.com/office/drawing/2014/main" id="{EC927C92-6210-4B4D-895A-19AADBEF8F6E}"/>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4" name="Picture 13" descr="Logotype">
            <a:extLst>
              <a:ext uri="{FF2B5EF4-FFF2-40B4-BE49-F238E27FC236}">
                <a16:creationId xmlns:a16="http://schemas.microsoft.com/office/drawing/2014/main" id="{16070C61-E474-42D9-94A1-967A6D1BE7DD}"/>
              </a:ext>
            </a:extLst>
          </p:cNvPr>
          <p:cNvPicPr>
            <a:picLocks noChangeAspect="1"/>
          </p:cNvPicPr>
          <p:nvPr userDrawn="1"/>
        </p:nvPicPr>
        <p:blipFill>
          <a:blip r:embed="rId2">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829742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3FE9-5F5B-413D-B4E8-BD7E2968FF45}"/>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55082EEB-76C9-46A2-8992-24100BBA5F96}"/>
              </a:ext>
            </a:extLst>
          </p:cNvPr>
          <p:cNvSpPr>
            <a:spLocks noGrp="1"/>
          </p:cNvSpPr>
          <p:nvPr>
            <p:ph type="dt" sz="half" idx="10"/>
          </p:nvPr>
        </p:nvSpPr>
        <p:spPr/>
        <p:txBody>
          <a:bodyPr/>
          <a:lstStyle/>
          <a:p>
            <a:fld id="{C119211D-D45C-1748-B9A3-D5D5122E1A17}" type="datetime1">
              <a:rPr lang="sv-SE" smtClean="0"/>
              <a:t>2026-05-29</a:t>
            </a:fld>
            <a:endParaRPr lang="sv-SE"/>
          </a:p>
        </p:txBody>
      </p:sp>
      <p:sp>
        <p:nvSpPr>
          <p:cNvPr id="4" name="Footer Placeholder 3">
            <a:extLst>
              <a:ext uri="{FF2B5EF4-FFF2-40B4-BE49-F238E27FC236}">
                <a16:creationId xmlns:a16="http://schemas.microsoft.com/office/drawing/2014/main" id="{771F3176-8332-460F-839F-8C36305CF839}"/>
              </a:ext>
            </a:extLst>
          </p:cNvPr>
          <p:cNvSpPr>
            <a:spLocks noGrp="1"/>
          </p:cNvSpPr>
          <p:nvPr>
            <p:ph type="ftr" sz="quarter" idx="11"/>
          </p:nvPr>
        </p:nvSpPr>
        <p:spPr/>
        <p:txBody>
          <a:bodyPr/>
          <a:lstStyle/>
          <a:p>
            <a:r>
              <a:rPr lang="sv-SE"/>
              <a:t>LiU PowerPoint-mall</a:t>
            </a:r>
          </a:p>
        </p:txBody>
      </p:sp>
      <p:sp>
        <p:nvSpPr>
          <p:cNvPr id="5" name="Slide Number Placeholder 4">
            <a:extLst>
              <a:ext uri="{FF2B5EF4-FFF2-40B4-BE49-F238E27FC236}">
                <a16:creationId xmlns:a16="http://schemas.microsoft.com/office/drawing/2014/main" id="{470BA3FD-78E6-4451-96E1-12B31AC3BAD8}"/>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95DA7626-B115-4C4F-9B3C-FE5B663044E7}"/>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0" name="Picture 9" descr="Logotype">
            <a:extLst>
              <a:ext uri="{FF2B5EF4-FFF2-40B4-BE49-F238E27FC236}">
                <a16:creationId xmlns:a16="http://schemas.microsoft.com/office/drawing/2014/main" id="{981D80BE-49D3-48FC-AC64-622528B8A17F}"/>
              </a:ext>
            </a:extLst>
          </p:cNvPr>
          <p:cNvPicPr>
            <a:picLocks noChangeAspect="1"/>
          </p:cNvPicPr>
          <p:nvPr userDrawn="1"/>
        </p:nvPicPr>
        <p:blipFill>
          <a:blip r:embed="rId2">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2152647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Avslu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ctr">
              <a:defRPr sz="2400"/>
            </a:lvl1pPr>
          </a:lstStyle>
          <a:p>
            <a:r>
              <a:rPr lang="sv-SE"/>
              <a:t>Klicka här för att ändra mall för rubrikformat</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00"/>
            <a:ext cx="9144000" cy="1828800"/>
          </a:xfrm>
        </p:spPr>
        <p:txBody>
          <a:bodyPr>
            <a:noAutofit/>
          </a:bodyPr>
          <a:lstStyle>
            <a:lvl1pPr marL="0" indent="0" algn="ctr">
              <a:buNone/>
              <a:defRPr sz="60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sv-SE"/>
              <a:t>Klicka här för att ändra mall för underrubrikformat</a:t>
            </a:r>
            <a:endParaRPr lang="sv-SE" dirty="0"/>
          </a:p>
        </p:txBody>
      </p:sp>
      <p:pic>
        <p:nvPicPr>
          <p:cNvPr id="12" name="Picture 11" descr="Logotype">
            <a:extLst>
              <a:ext uri="{FF2B5EF4-FFF2-40B4-BE49-F238E27FC236}">
                <a16:creationId xmlns:a16="http://schemas.microsoft.com/office/drawing/2014/main" id="{C28FFEF4-4F3A-41C8-A52E-4FD1787D53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773" y="5610253"/>
            <a:ext cx="3380235" cy="1195200"/>
          </a:xfrm>
          <a:prstGeom prst="rect">
            <a:avLst/>
          </a:prstGeom>
        </p:spPr>
      </p:pic>
    </p:spTree>
    <p:extLst>
      <p:ext uri="{BB962C8B-B14F-4D97-AF65-F5344CB8AC3E}">
        <p14:creationId xmlns:p14="http://schemas.microsoft.com/office/powerpoint/2010/main" val="9979834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96CBC0-C319-4952-8F5C-99292872E293}"/>
              </a:ext>
            </a:extLst>
          </p:cNvPr>
          <p:cNvSpPr>
            <a:spLocks noGrp="1"/>
          </p:cNvSpPr>
          <p:nvPr>
            <p:ph type="dt" sz="half" idx="10"/>
          </p:nvPr>
        </p:nvSpPr>
        <p:spPr/>
        <p:txBody>
          <a:bodyPr/>
          <a:lstStyle/>
          <a:p>
            <a:fld id="{F92191C1-42F7-1D49-8884-3D151B5139AD}" type="datetime1">
              <a:rPr lang="sv-SE" smtClean="0"/>
              <a:t>2026-05-29</a:t>
            </a:fld>
            <a:endParaRPr lang="sv-SE"/>
          </a:p>
        </p:txBody>
      </p:sp>
      <p:sp>
        <p:nvSpPr>
          <p:cNvPr id="3" name="Footer Placeholder 2">
            <a:extLst>
              <a:ext uri="{FF2B5EF4-FFF2-40B4-BE49-F238E27FC236}">
                <a16:creationId xmlns:a16="http://schemas.microsoft.com/office/drawing/2014/main" id="{EC66394A-EC6D-4B1F-8267-B06B10136441}"/>
              </a:ext>
            </a:extLst>
          </p:cNvPr>
          <p:cNvSpPr>
            <a:spLocks noGrp="1"/>
          </p:cNvSpPr>
          <p:nvPr>
            <p:ph type="ftr" sz="quarter" idx="11"/>
          </p:nvPr>
        </p:nvSpPr>
        <p:spPr/>
        <p:txBody>
          <a:bodyPr/>
          <a:lstStyle/>
          <a:p>
            <a:r>
              <a:rPr lang="sv-SE"/>
              <a:t>LiU PowerPoint-mall</a:t>
            </a:r>
          </a:p>
        </p:txBody>
      </p:sp>
      <p:sp>
        <p:nvSpPr>
          <p:cNvPr id="4" name="Slide Number Placeholder 3">
            <a:extLst>
              <a:ext uri="{FF2B5EF4-FFF2-40B4-BE49-F238E27FC236}">
                <a16:creationId xmlns:a16="http://schemas.microsoft.com/office/drawing/2014/main" id="{BD7DF935-E895-4D21-A182-6E15EDC728FD}"/>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97E9F04A-B552-451B-920C-ED4546809656}"/>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2EB1136A-B5C1-474E-856C-5B6E55AECAAF}"/>
              </a:ext>
            </a:extLst>
          </p:cNvPr>
          <p:cNvPicPr>
            <a:picLocks noChangeAspect="1"/>
          </p:cNvPicPr>
          <p:nvPr userDrawn="1"/>
        </p:nvPicPr>
        <p:blipFill>
          <a:blip r:embed="rId2">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8396704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980A2-67AA-45AE-A4A3-02C24D5D2D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9B3FC7A9-016D-4F8D-95F8-AE268FFCD56E}"/>
              </a:ext>
            </a:extLst>
          </p:cNvPr>
          <p:cNvSpPr>
            <a:spLocks noGrp="1"/>
          </p:cNvSpPr>
          <p:nvPr>
            <p:ph idx="1"/>
          </p:nvPr>
        </p:nvSpPr>
        <p:spPr>
          <a:xfrm>
            <a:off x="5183188" y="987429"/>
            <a:ext cx="6172200" cy="5092533"/>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4" name="Text Placeholder 3">
            <a:extLst>
              <a:ext uri="{FF2B5EF4-FFF2-40B4-BE49-F238E27FC236}">
                <a16:creationId xmlns:a16="http://schemas.microsoft.com/office/drawing/2014/main" id="{1B9E2521-9433-4ED7-A38E-EB976F0B35CD}"/>
              </a:ext>
            </a:extLst>
          </p:cNvPr>
          <p:cNvSpPr>
            <a:spLocks noGrp="1"/>
          </p:cNvSpPr>
          <p:nvPr>
            <p:ph type="body" sz="half" idx="2"/>
          </p:nvPr>
        </p:nvSpPr>
        <p:spPr>
          <a:xfrm>
            <a:off x="839788" y="2057402"/>
            <a:ext cx="3932237" cy="4022563"/>
          </a:xfr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DAEBBB-5F59-4CE5-8F95-88A1C1885396}"/>
              </a:ext>
            </a:extLst>
          </p:cNvPr>
          <p:cNvSpPr>
            <a:spLocks noGrp="1"/>
          </p:cNvSpPr>
          <p:nvPr>
            <p:ph type="dt" sz="half" idx="10"/>
          </p:nvPr>
        </p:nvSpPr>
        <p:spPr/>
        <p:txBody>
          <a:bodyPr/>
          <a:lstStyle/>
          <a:p>
            <a:fld id="{A736DE25-28B2-DD41-99A9-386491C2F972}" type="datetime1">
              <a:rPr lang="sv-SE" smtClean="0"/>
              <a:t>2026-05-29</a:t>
            </a:fld>
            <a:endParaRPr lang="sv-SE"/>
          </a:p>
        </p:txBody>
      </p:sp>
      <p:sp>
        <p:nvSpPr>
          <p:cNvPr id="6" name="Footer Placeholder 5">
            <a:extLst>
              <a:ext uri="{FF2B5EF4-FFF2-40B4-BE49-F238E27FC236}">
                <a16:creationId xmlns:a16="http://schemas.microsoft.com/office/drawing/2014/main" id="{052D4F3F-4FD6-423B-8630-8675366330DD}"/>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BFE6012F-A692-4BBB-B0E2-A40D6C39170B}"/>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26" name="Rak 5">
            <a:extLst>
              <a:ext uri="{FF2B5EF4-FFF2-40B4-BE49-F238E27FC236}">
                <a16:creationId xmlns:a16="http://schemas.microsoft.com/office/drawing/2014/main" id="{125440BF-FF8E-4F55-AC91-862AB2B62D8D}"/>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7" name="Picture 26" descr="Logotype">
            <a:extLst>
              <a:ext uri="{FF2B5EF4-FFF2-40B4-BE49-F238E27FC236}">
                <a16:creationId xmlns:a16="http://schemas.microsoft.com/office/drawing/2014/main" id="{D90BB542-B2DE-4722-88B8-0ED2E3A963B7}"/>
              </a:ext>
            </a:extLst>
          </p:cNvPr>
          <p:cNvPicPr>
            <a:picLocks noChangeAspect="1"/>
          </p:cNvPicPr>
          <p:nvPr userDrawn="1"/>
        </p:nvPicPr>
        <p:blipFill>
          <a:blip r:embed="rId2">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4341361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48F90-6F0B-4082-A03A-25C0D0EEE6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1BBE1322-944E-410B-A503-071D16B244F1}"/>
              </a:ext>
            </a:extLst>
          </p:cNvPr>
          <p:cNvSpPr>
            <a:spLocks noGrp="1"/>
          </p:cNvSpPr>
          <p:nvPr>
            <p:ph type="pic" idx="1"/>
          </p:nvPr>
        </p:nvSpPr>
        <p:spPr>
          <a:xfrm>
            <a:off x="5183188" y="987429"/>
            <a:ext cx="6172200" cy="5092533"/>
          </a:xfrm>
        </p:spPr>
        <p:txBody>
          <a:bodyPr>
            <a:normAutofit/>
          </a:bodyPr>
          <a:lstStyle>
            <a:lvl1pPr marL="0" indent="0">
              <a:buNone/>
              <a:defRPr sz="28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sv-SE" dirty="0"/>
          </a:p>
        </p:txBody>
      </p:sp>
      <p:sp>
        <p:nvSpPr>
          <p:cNvPr id="4" name="Text Placeholder 3">
            <a:extLst>
              <a:ext uri="{FF2B5EF4-FFF2-40B4-BE49-F238E27FC236}">
                <a16:creationId xmlns:a16="http://schemas.microsoft.com/office/drawing/2014/main" id="{D396F69F-E2CD-4CAC-B28E-04F7F59CDF7B}"/>
              </a:ext>
            </a:extLst>
          </p:cNvPr>
          <p:cNvSpPr>
            <a:spLocks noGrp="1"/>
          </p:cNvSpPr>
          <p:nvPr>
            <p:ph type="body" sz="half" idx="2"/>
          </p:nvPr>
        </p:nvSpPr>
        <p:spPr>
          <a:xfrm>
            <a:off x="839788" y="2057402"/>
            <a:ext cx="3932237" cy="4022563"/>
          </a:xfr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D6119C-D6E1-438D-B01E-CF6E63D023A2}"/>
              </a:ext>
            </a:extLst>
          </p:cNvPr>
          <p:cNvSpPr>
            <a:spLocks noGrp="1"/>
          </p:cNvSpPr>
          <p:nvPr>
            <p:ph type="dt" sz="half" idx="10"/>
          </p:nvPr>
        </p:nvSpPr>
        <p:spPr/>
        <p:txBody>
          <a:bodyPr/>
          <a:lstStyle/>
          <a:p>
            <a:fld id="{055F61A1-D836-E14B-A8FA-9F21E2AA0307}" type="datetime1">
              <a:rPr lang="sv-SE" smtClean="0"/>
              <a:t>2026-05-29</a:t>
            </a:fld>
            <a:endParaRPr lang="sv-SE"/>
          </a:p>
        </p:txBody>
      </p:sp>
      <p:sp>
        <p:nvSpPr>
          <p:cNvPr id="6" name="Footer Placeholder 5">
            <a:extLst>
              <a:ext uri="{FF2B5EF4-FFF2-40B4-BE49-F238E27FC236}">
                <a16:creationId xmlns:a16="http://schemas.microsoft.com/office/drawing/2014/main" id="{F0D2FECA-0FDF-4E93-B1B1-6CF623CF2A1B}"/>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86155D90-D9E3-425D-B3DC-406845F9C0F6}"/>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65E233A8-C457-415A-B25B-AC4916975090}"/>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C1102840-461E-4176-9749-A28A0655AFCF}"/>
              </a:ext>
            </a:extLst>
          </p:cNvPr>
          <p:cNvPicPr>
            <a:picLocks noChangeAspect="1"/>
          </p:cNvPicPr>
          <p:nvPr userDrawn="1"/>
        </p:nvPicPr>
        <p:blipFill>
          <a:blip r:embed="rId2">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4588635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37040-A9FD-4D9F-927E-3D89FFE81C35}"/>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303F4497-9EDB-4DEA-8405-69C17F3ABC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E02985C7-46FC-4066-B9D3-B0D0DB8037A9}"/>
              </a:ext>
            </a:extLst>
          </p:cNvPr>
          <p:cNvSpPr>
            <a:spLocks noGrp="1"/>
          </p:cNvSpPr>
          <p:nvPr>
            <p:ph type="dt" sz="half" idx="10"/>
          </p:nvPr>
        </p:nvSpPr>
        <p:spPr/>
        <p:txBody>
          <a:bodyPr/>
          <a:lstStyle/>
          <a:p>
            <a:fld id="{10154282-0178-9D46-95AA-14CA75AE5FE2}" type="datetime1">
              <a:rPr lang="sv-SE" smtClean="0"/>
              <a:t>2026-05-29</a:t>
            </a:fld>
            <a:endParaRPr lang="sv-SE"/>
          </a:p>
        </p:txBody>
      </p:sp>
      <p:sp>
        <p:nvSpPr>
          <p:cNvPr id="5" name="Footer Placeholder 4">
            <a:extLst>
              <a:ext uri="{FF2B5EF4-FFF2-40B4-BE49-F238E27FC236}">
                <a16:creationId xmlns:a16="http://schemas.microsoft.com/office/drawing/2014/main" id="{CCD83B8B-54A4-4A15-BB63-FCDC3A44F50E}"/>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18F9CEAC-1427-4BEA-8982-30CAE04DC3CA}"/>
              </a:ext>
            </a:extLst>
          </p:cNvPr>
          <p:cNvSpPr>
            <a:spLocks noGrp="1"/>
          </p:cNvSpPr>
          <p:nvPr>
            <p:ph type="sldNum" sz="quarter" idx="12"/>
          </p:nvPr>
        </p:nvSpPr>
        <p:spPr/>
        <p:txBody>
          <a:bodyPr/>
          <a:lstStyle/>
          <a:p>
            <a:fld id="{1D05C8B6-EC5E-42D9-8D75-1E05D6428564}" type="slidenum">
              <a:rPr lang="sv-SE" smtClean="0"/>
              <a:t>‹#›</a:t>
            </a:fld>
            <a:endParaRPr lang="sv-SE"/>
          </a:p>
        </p:txBody>
      </p:sp>
    </p:spTree>
    <p:extLst>
      <p:ext uri="{BB962C8B-B14F-4D97-AF65-F5344CB8AC3E}">
        <p14:creationId xmlns:p14="http://schemas.microsoft.com/office/powerpoint/2010/main" val="3428918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B31E45-D6F3-4F73-BEDF-5BEDAFC5A51E}"/>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237266AE-17DB-428F-A2F6-8D0CA1386FDC}"/>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AEF4654A-FDE6-4601-9D75-FA956B136DD2}"/>
              </a:ext>
            </a:extLst>
          </p:cNvPr>
          <p:cNvSpPr>
            <a:spLocks noGrp="1"/>
          </p:cNvSpPr>
          <p:nvPr>
            <p:ph type="dt" sz="half" idx="10"/>
          </p:nvPr>
        </p:nvSpPr>
        <p:spPr>
          <a:xfrm rot="5400000">
            <a:off x="11103000" y="5049000"/>
            <a:ext cx="1818000" cy="360000"/>
          </a:xfrm>
        </p:spPr>
        <p:txBody>
          <a:bodyPr/>
          <a:lstStyle/>
          <a:p>
            <a:fld id="{074DE773-1B1A-9B47-80F7-6CA3F611AC48}" type="datetime1">
              <a:rPr lang="sv-SE" smtClean="0"/>
              <a:t>2026-05-29</a:t>
            </a:fld>
            <a:endParaRPr lang="sv-SE"/>
          </a:p>
        </p:txBody>
      </p:sp>
      <p:sp>
        <p:nvSpPr>
          <p:cNvPr id="5" name="Footer Placeholder 4">
            <a:extLst>
              <a:ext uri="{FF2B5EF4-FFF2-40B4-BE49-F238E27FC236}">
                <a16:creationId xmlns:a16="http://schemas.microsoft.com/office/drawing/2014/main" id="{74C8F030-2FCB-40E4-B64D-2629C80F11C6}"/>
              </a:ext>
            </a:extLst>
          </p:cNvPr>
          <p:cNvSpPr>
            <a:spLocks noGrp="1"/>
          </p:cNvSpPr>
          <p:nvPr>
            <p:ph type="ftr" sz="quarter" idx="11"/>
          </p:nvPr>
        </p:nvSpPr>
        <p:spPr>
          <a:xfrm rot="5400000">
            <a:off x="9852000" y="1980000"/>
            <a:ext cx="4320000" cy="360000"/>
          </a:xfrm>
        </p:spPr>
        <p:txBody>
          <a:bodyPr lIns="180000"/>
          <a:lstStyle/>
          <a:p>
            <a:r>
              <a:rPr lang="sv-SE"/>
              <a:t>LiU PowerPoint-mall</a:t>
            </a:r>
          </a:p>
        </p:txBody>
      </p:sp>
      <p:sp>
        <p:nvSpPr>
          <p:cNvPr id="6" name="Slide Number Placeholder 5">
            <a:extLst>
              <a:ext uri="{FF2B5EF4-FFF2-40B4-BE49-F238E27FC236}">
                <a16:creationId xmlns:a16="http://schemas.microsoft.com/office/drawing/2014/main" id="{906C8C35-D10B-42B0-92F4-58D676FE1049}"/>
              </a:ext>
            </a:extLst>
          </p:cNvPr>
          <p:cNvSpPr>
            <a:spLocks noGrp="1"/>
          </p:cNvSpPr>
          <p:nvPr>
            <p:ph type="sldNum" sz="quarter" idx="12"/>
          </p:nvPr>
        </p:nvSpPr>
        <p:spPr>
          <a:xfrm rot="5400000">
            <a:off x="11652000" y="6318000"/>
            <a:ext cx="720000" cy="360000"/>
          </a:xfrm>
        </p:spPr>
        <p:txBody>
          <a:bodyPr rIns="180000"/>
          <a:lstStyle/>
          <a:p>
            <a:fld id="{1D05C8B6-EC5E-42D9-8D75-1E05D6428564}" type="slidenum">
              <a:rPr lang="sv-SE" smtClean="0"/>
              <a:t>‹#›</a:t>
            </a:fld>
            <a:endParaRPr lang="sv-SE"/>
          </a:p>
        </p:txBody>
      </p:sp>
    </p:spTree>
    <p:extLst>
      <p:ext uri="{BB962C8B-B14F-4D97-AF65-F5344CB8AC3E}">
        <p14:creationId xmlns:p14="http://schemas.microsoft.com/office/powerpoint/2010/main" val="2221272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l">
              <a:defRPr sz="6000">
                <a:solidFill>
                  <a:schemeClr val="bg1"/>
                </a:solidFill>
              </a:defRPr>
            </a:lvl1pPr>
          </a:lstStyle>
          <a:p>
            <a:r>
              <a:rPr lang="en-US" dirty="0"/>
              <a:t>Click to edit Master title style</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10"/>
            <a:ext cx="9144000" cy="1828801"/>
          </a:xfrm>
        </p:spPr>
        <p:txBody>
          <a:bodyPr>
            <a:noAutofit/>
          </a:bodyPr>
          <a:lstStyle>
            <a:lvl1pPr marL="0" indent="0" algn="l">
              <a:buNone/>
              <a:defRPr sz="2400">
                <a:solidFill>
                  <a:schemeClr val="bg1"/>
                </a:solidFill>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Click to edit Master subtitle style</a:t>
            </a:r>
            <a:endParaRPr lang="sv-SE" dirty="0"/>
          </a:p>
        </p:txBody>
      </p:sp>
      <p:pic>
        <p:nvPicPr>
          <p:cNvPr id="5" name="Picture 4" descr="Logotype">
            <a:extLst>
              <a:ext uri="{FF2B5EF4-FFF2-40B4-BE49-F238E27FC236}">
                <a16:creationId xmlns:a16="http://schemas.microsoft.com/office/drawing/2014/main" id="{34C1FC9A-6C84-107E-0F26-9E68CB57F6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773" y="5610253"/>
            <a:ext cx="3380235" cy="1195200"/>
          </a:xfrm>
          <a:prstGeom prst="rect">
            <a:avLst/>
          </a:prstGeom>
        </p:spPr>
      </p:pic>
    </p:spTree>
    <p:extLst>
      <p:ext uri="{BB962C8B-B14F-4D97-AF65-F5344CB8AC3E}">
        <p14:creationId xmlns:p14="http://schemas.microsoft.com/office/powerpoint/2010/main" val="35055502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Avslu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ctr">
              <a:defRPr sz="2400">
                <a:solidFill>
                  <a:schemeClr val="bg1"/>
                </a:solidFill>
              </a:defRPr>
            </a:lvl1pPr>
          </a:lstStyle>
          <a:p>
            <a:r>
              <a:rPr lang="en-US"/>
              <a:t>Click to edit Master title style</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00"/>
            <a:ext cx="9144000" cy="1828800"/>
          </a:xfrm>
        </p:spPr>
        <p:txBody>
          <a:bodyPr>
            <a:noAutofit/>
          </a:bodyPr>
          <a:lstStyle>
            <a:lvl1pPr marL="0" indent="0" algn="ctr">
              <a:buNone/>
              <a:defRPr sz="6000">
                <a:solidFill>
                  <a:schemeClr val="bg1"/>
                </a:solidFill>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Click to edit Master subtitle style</a:t>
            </a:r>
            <a:endParaRPr lang="sv-SE" dirty="0"/>
          </a:p>
        </p:txBody>
      </p:sp>
      <p:pic>
        <p:nvPicPr>
          <p:cNvPr id="5" name="Picture 4" descr="Logotype">
            <a:extLst>
              <a:ext uri="{FF2B5EF4-FFF2-40B4-BE49-F238E27FC236}">
                <a16:creationId xmlns:a16="http://schemas.microsoft.com/office/drawing/2014/main" id="{8674C3A8-D7CB-602F-3EB9-B06964A978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773" y="5610253"/>
            <a:ext cx="3380235" cy="1195200"/>
          </a:xfrm>
          <a:prstGeom prst="rect">
            <a:avLst/>
          </a:prstGeom>
        </p:spPr>
      </p:pic>
    </p:spTree>
    <p:extLst>
      <p:ext uri="{BB962C8B-B14F-4D97-AF65-F5344CB8AC3E}">
        <p14:creationId xmlns:p14="http://schemas.microsoft.com/office/powerpoint/2010/main" val="34790929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5322-5373-499E-AF2D-2170CC9A00DC}"/>
              </a:ext>
            </a:extLst>
          </p:cNvPr>
          <p:cNvSpPr>
            <a:spLocks noGrp="1"/>
          </p:cNvSpPr>
          <p:nvPr>
            <p:ph type="title"/>
          </p:nvPr>
        </p:nvSpPr>
        <p:spPr>
          <a:xfrm>
            <a:off x="831851" y="1519242"/>
            <a:ext cx="10515600" cy="1909758"/>
          </a:xfrm>
        </p:spPr>
        <p:txBody>
          <a:bodyPr anchor="b">
            <a:normAutofit/>
          </a:bodyPr>
          <a:lstStyle>
            <a:lvl1pPr>
              <a:defRPr sz="3600">
                <a:solidFill>
                  <a:schemeClr val="bg1"/>
                </a:solidFill>
              </a:defRPr>
            </a:lvl1pPr>
          </a:lstStyle>
          <a:p>
            <a:r>
              <a:rPr lang="en-US" dirty="0"/>
              <a:t>Click to edit Master title style</a:t>
            </a:r>
            <a:endParaRPr lang="sv-SE" dirty="0"/>
          </a:p>
        </p:txBody>
      </p:sp>
      <p:sp>
        <p:nvSpPr>
          <p:cNvPr id="3" name="Text Placeholder 2">
            <a:extLst>
              <a:ext uri="{FF2B5EF4-FFF2-40B4-BE49-F238E27FC236}">
                <a16:creationId xmlns:a16="http://schemas.microsoft.com/office/drawing/2014/main" id="{380AD21B-931A-4064-8D73-165D96D916F3}"/>
              </a:ext>
            </a:extLst>
          </p:cNvPr>
          <p:cNvSpPr>
            <a:spLocks noGrp="1"/>
          </p:cNvSpPr>
          <p:nvPr>
            <p:ph type="body" idx="1"/>
          </p:nvPr>
        </p:nvSpPr>
        <p:spPr>
          <a:xfrm>
            <a:off x="831851" y="3502800"/>
            <a:ext cx="10515600" cy="2628000"/>
          </a:xfrm>
        </p:spPr>
        <p:txBody>
          <a:bodyPr/>
          <a:lstStyle>
            <a:lvl1pPr marL="0" indent="0">
              <a:buNone/>
              <a:defRPr sz="2400">
                <a:solidFill>
                  <a:schemeClr val="bg1"/>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9BD9D274-9D58-4C59-BF24-08319E8A8277}"/>
              </a:ext>
            </a:extLst>
          </p:cNvPr>
          <p:cNvSpPr>
            <a:spLocks noGrp="1"/>
          </p:cNvSpPr>
          <p:nvPr>
            <p:ph type="dt" sz="half" idx="10"/>
          </p:nvPr>
        </p:nvSpPr>
        <p:spPr/>
        <p:txBody>
          <a:bodyPr/>
          <a:lstStyle>
            <a:lvl1pPr>
              <a:defRPr>
                <a:solidFill>
                  <a:schemeClr val="bg1"/>
                </a:solidFill>
              </a:defRPr>
            </a:lvl1pPr>
          </a:lstStyle>
          <a:p>
            <a:fld id="{DCCF291D-8549-BC44-8F4B-AC830741645B}" type="datetime1">
              <a:rPr lang="sv-SE" smtClean="0"/>
              <a:pPr/>
              <a:t>2026-05-29</a:t>
            </a:fld>
            <a:endParaRPr lang="sv-SE"/>
          </a:p>
        </p:txBody>
      </p:sp>
      <p:sp>
        <p:nvSpPr>
          <p:cNvPr id="5" name="Footer Placeholder 4">
            <a:extLst>
              <a:ext uri="{FF2B5EF4-FFF2-40B4-BE49-F238E27FC236}">
                <a16:creationId xmlns:a16="http://schemas.microsoft.com/office/drawing/2014/main" id="{A0AFF1B3-BEF7-476C-9C24-6F6824C23A59}"/>
              </a:ext>
            </a:extLst>
          </p:cNvPr>
          <p:cNvSpPr>
            <a:spLocks noGrp="1"/>
          </p:cNvSpPr>
          <p:nvPr>
            <p:ph type="ftr" sz="quarter" idx="11"/>
          </p:nvPr>
        </p:nvSpPr>
        <p:spPr/>
        <p:txBody>
          <a:bodyPr/>
          <a:lstStyle>
            <a:lvl1pPr>
              <a:defRPr>
                <a:solidFill>
                  <a:schemeClr val="bg1"/>
                </a:solidFill>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85ADCECA-8742-4DDD-8038-0C0682EA7913}"/>
              </a:ext>
            </a:extLst>
          </p:cNvPr>
          <p:cNvSpPr>
            <a:spLocks noGrp="1"/>
          </p:cNvSpPr>
          <p:nvPr>
            <p:ph type="sldNum" sz="quarter" idx="12"/>
          </p:nvPr>
        </p:nvSpPr>
        <p:spPr/>
        <p:txBody>
          <a:bodyPr/>
          <a:lstStyle>
            <a:lvl1pPr>
              <a:defRPr>
                <a:solidFill>
                  <a:schemeClr val="bg1"/>
                </a:solidFill>
              </a:defRPr>
            </a:lvl1pPr>
          </a:lstStyle>
          <a:p>
            <a:fld id="{1D05C8B6-EC5E-42D9-8D75-1E05D6428564}" type="slidenum">
              <a:rPr lang="sv-SE" smtClean="0"/>
              <a:pPr/>
              <a:t>‹#›</a:t>
            </a:fld>
            <a:endParaRPr lang="sv-SE"/>
          </a:p>
        </p:txBody>
      </p:sp>
      <p:pic>
        <p:nvPicPr>
          <p:cNvPr id="10" name="Picture 9" descr="Logotype">
            <a:extLst>
              <a:ext uri="{FF2B5EF4-FFF2-40B4-BE49-F238E27FC236}">
                <a16:creationId xmlns:a16="http://schemas.microsoft.com/office/drawing/2014/main" id="{3AC6F900-E366-65E7-DE08-C99A4EC5F6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8976212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 och text vit">
    <p:spTree>
      <p:nvGrpSpPr>
        <p:cNvPr id="1" name=""/>
        <p:cNvGrpSpPr/>
        <p:nvPr/>
      </p:nvGrpSpPr>
      <p:grpSpPr>
        <a:xfrm>
          <a:off x="0" y="0"/>
          <a:ext cx="0" cy="0"/>
          <a:chOff x="0" y="0"/>
          <a:chExt cx="0" cy="0"/>
        </a:xfrm>
      </p:grpSpPr>
      <p:sp>
        <p:nvSpPr>
          <p:cNvPr id="4" name="Rubrik 3"/>
          <p:cNvSpPr>
            <a:spLocks noGrp="1"/>
          </p:cNvSpPr>
          <p:nvPr>
            <p:ph type="title"/>
          </p:nvPr>
        </p:nvSpPr>
        <p:spPr>
          <a:xfrm>
            <a:off x="874714" y="999228"/>
            <a:ext cx="10853647" cy="831131"/>
          </a:xfrm>
          <a:prstGeom prst="rect">
            <a:avLst/>
          </a:prstGeom>
        </p:spPr>
        <p:txBody>
          <a:bodyPr vert="horz">
            <a:normAutofit/>
          </a:bodyPr>
          <a:lstStyle>
            <a:lvl1pPr algn="l">
              <a:defRPr sz="2700" b="0" i="0">
                <a:latin typeface="KorolevLiU Medium" charset="0"/>
                <a:ea typeface="KorolevLiU Medium" charset="0"/>
                <a:cs typeface="KorolevLiU Medium" charset="0"/>
              </a:defRPr>
            </a:lvl1pPr>
          </a:lstStyle>
          <a:p>
            <a:r>
              <a:rPr lang="en-US"/>
              <a:t>Click to edit Master title style</a:t>
            </a:r>
            <a:endParaRPr lang="sv-SE" dirty="0"/>
          </a:p>
        </p:txBody>
      </p:sp>
      <p:sp>
        <p:nvSpPr>
          <p:cNvPr id="20" name="Platshållare för text 2"/>
          <p:cNvSpPr>
            <a:spLocks noGrp="1"/>
          </p:cNvSpPr>
          <p:nvPr>
            <p:ph type="body" sz="quarter" idx="13"/>
          </p:nvPr>
        </p:nvSpPr>
        <p:spPr>
          <a:xfrm>
            <a:off x="874714" y="1830357"/>
            <a:ext cx="10853647" cy="4066288"/>
          </a:xfrm>
          <a:prstGeom prst="rect">
            <a:avLst/>
          </a:prstGeom>
        </p:spPr>
        <p:txBody>
          <a:bodyPr vert="horz"/>
          <a:lstStyle>
            <a:lvl1pPr>
              <a:spcBef>
                <a:spcPts val="675"/>
              </a:spcBef>
              <a:defRPr sz="1800" b="0" i="0">
                <a:latin typeface="Georgia"/>
                <a:cs typeface="Georgia"/>
              </a:defRPr>
            </a:lvl1pPr>
            <a:lvl2pPr>
              <a:spcBef>
                <a:spcPts val="675"/>
              </a:spcBef>
              <a:defRPr sz="1800" b="0" i="0">
                <a:latin typeface="Georgia"/>
                <a:cs typeface="Georgia"/>
              </a:defRPr>
            </a:lvl2pPr>
            <a:lvl3pPr>
              <a:spcBef>
                <a:spcPts val="675"/>
              </a:spcBef>
              <a:defRPr sz="1800" b="0" i="0">
                <a:latin typeface="Georgia"/>
                <a:cs typeface="Georgia"/>
              </a:defRPr>
            </a:lvl3pPr>
            <a:lvl4pPr>
              <a:spcBef>
                <a:spcPts val="675"/>
              </a:spcBef>
              <a:defRPr sz="1800" b="0" i="0">
                <a:latin typeface="Georgia"/>
                <a:cs typeface="Georgia"/>
              </a:defRPr>
            </a:lvl4pPr>
            <a:lvl5pPr>
              <a:spcBef>
                <a:spcPts val="675"/>
              </a:spcBef>
              <a:defRPr sz="1800" b="0" i="0">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9" name="Platshållare för sidfot 4">
            <a:extLst>
              <a:ext uri="{FF2B5EF4-FFF2-40B4-BE49-F238E27FC236}">
                <a16:creationId xmlns:a16="http://schemas.microsoft.com/office/drawing/2014/main" id="{5DB11D6D-4F33-7446-B84F-0AB339CFE88C}"/>
              </a:ext>
            </a:extLst>
          </p:cNvPr>
          <p:cNvSpPr>
            <a:spLocks noGrp="1"/>
          </p:cNvSpPr>
          <p:nvPr>
            <p:ph type="ftr" sz="quarter" idx="3"/>
          </p:nvPr>
        </p:nvSpPr>
        <p:spPr>
          <a:xfrm>
            <a:off x="874713" y="361000"/>
            <a:ext cx="8166736" cy="265340"/>
          </a:xfrm>
          <a:prstGeom prst="rect">
            <a:avLst/>
          </a:prstGeom>
        </p:spPr>
        <p:txBody>
          <a:bodyPr anchor="b"/>
          <a:lstStyle>
            <a:lvl1pPr>
              <a:defRPr sz="825" b="0" i="0">
                <a:latin typeface="KorolevLiU Medium" charset="0"/>
                <a:ea typeface="KorolevLiU Medium" charset="0"/>
                <a:cs typeface="KorolevLiU Medium" charset="0"/>
              </a:defRPr>
            </a:lvl1pPr>
          </a:lstStyle>
          <a:p>
            <a:r>
              <a:rPr lang="sv-SE"/>
              <a:t>DEMOPRESENTATION</a:t>
            </a:r>
            <a:endParaRPr lang="sv-SE" dirty="0"/>
          </a:p>
        </p:txBody>
      </p:sp>
      <p:sp>
        <p:nvSpPr>
          <p:cNvPr id="10" name="Platshållare för datum 3">
            <a:extLst>
              <a:ext uri="{FF2B5EF4-FFF2-40B4-BE49-F238E27FC236}">
                <a16:creationId xmlns:a16="http://schemas.microsoft.com/office/drawing/2014/main" id="{34C6CB60-278E-E840-872A-6DC4172C378A}"/>
              </a:ext>
            </a:extLst>
          </p:cNvPr>
          <p:cNvSpPr>
            <a:spLocks noGrp="1"/>
          </p:cNvSpPr>
          <p:nvPr>
            <p:ph type="dt" sz="half" idx="2"/>
          </p:nvPr>
        </p:nvSpPr>
        <p:spPr>
          <a:xfrm>
            <a:off x="9256429" y="361000"/>
            <a:ext cx="1908257" cy="264685"/>
          </a:xfrm>
          <a:prstGeom prst="rect">
            <a:avLst/>
          </a:prstGeom>
        </p:spPr>
        <p:txBody>
          <a:bodyPr/>
          <a:lstStyle>
            <a:lvl1pPr algn="r">
              <a:defRPr sz="825" b="0" i="0" cap="all">
                <a:latin typeface="KorolevLiU Medium" charset="0"/>
                <a:ea typeface="KorolevLiU Medium" charset="0"/>
                <a:cs typeface="KorolevLiU Medium" charset="0"/>
              </a:defRPr>
            </a:lvl1pPr>
          </a:lstStyle>
          <a:p>
            <a:fld id="{2159DB5C-5608-5F4C-BB91-907D55971491}" type="datetime1">
              <a:rPr lang="sv-SE" smtClean="0"/>
              <a:t>2026-05-29</a:t>
            </a:fld>
            <a:endParaRPr lang="sv-SE" dirty="0"/>
          </a:p>
        </p:txBody>
      </p:sp>
      <p:sp>
        <p:nvSpPr>
          <p:cNvPr id="11" name="Platshållare för bildnummer 5">
            <a:extLst>
              <a:ext uri="{FF2B5EF4-FFF2-40B4-BE49-F238E27FC236}">
                <a16:creationId xmlns:a16="http://schemas.microsoft.com/office/drawing/2014/main" id="{87A18917-8EB7-AF4F-8D9F-2B680F4D5D9C}"/>
              </a:ext>
            </a:extLst>
          </p:cNvPr>
          <p:cNvSpPr>
            <a:spLocks noGrp="1"/>
          </p:cNvSpPr>
          <p:nvPr>
            <p:ph type="sldNum" sz="quarter" idx="4"/>
          </p:nvPr>
        </p:nvSpPr>
        <p:spPr>
          <a:xfrm>
            <a:off x="10989983" y="361658"/>
            <a:ext cx="738379" cy="264685"/>
          </a:xfrm>
          <a:prstGeom prst="rect">
            <a:avLst/>
          </a:prstGeom>
        </p:spPr>
        <p:txBody>
          <a:bodyPr/>
          <a:lstStyle>
            <a:lvl1pPr algn="r">
              <a:defRPr sz="825" b="0" i="0">
                <a:latin typeface="KorolevLiU Medium" charset="0"/>
                <a:ea typeface="KorolevLiU Medium" charset="0"/>
                <a:cs typeface="KorolevLiU Medium" charset="0"/>
              </a:defRPr>
            </a:lvl1pPr>
          </a:lstStyle>
          <a:p>
            <a:fld id="{80A4C9D9-979F-D94A-9054-C3B7EAD37AEB}" type="slidenum">
              <a:rPr lang="sv-SE" smtClean="0"/>
              <a:pPr/>
              <a:t>‹#›</a:t>
            </a:fld>
            <a:endParaRPr lang="sv-SE" dirty="0"/>
          </a:p>
        </p:txBody>
      </p:sp>
    </p:spTree>
    <p:extLst>
      <p:ext uri="{BB962C8B-B14F-4D97-AF65-F5344CB8AC3E}">
        <p14:creationId xmlns:p14="http://schemas.microsoft.com/office/powerpoint/2010/main" val="3567591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och bild vit">
    <p:spTree>
      <p:nvGrpSpPr>
        <p:cNvPr id="1" name=""/>
        <p:cNvGrpSpPr/>
        <p:nvPr/>
      </p:nvGrpSpPr>
      <p:grpSpPr>
        <a:xfrm>
          <a:off x="0" y="0"/>
          <a:ext cx="0" cy="0"/>
          <a:chOff x="0" y="0"/>
          <a:chExt cx="0" cy="0"/>
        </a:xfrm>
      </p:grpSpPr>
      <p:cxnSp>
        <p:nvCxnSpPr>
          <p:cNvPr id="9" name="Rak 8"/>
          <p:cNvCxnSpPr/>
          <p:nvPr userDrawn="1"/>
        </p:nvCxnSpPr>
        <p:spPr>
          <a:xfrm>
            <a:off x="904615" y="6120611"/>
            <a:ext cx="10325607"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Rubrik 3"/>
          <p:cNvSpPr>
            <a:spLocks noGrp="1"/>
          </p:cNvSpPr>
          <p:nvPr>
            <p:ph type="title"/>
          </p:nvPr>
        </p:nvSpPr>
        <p:spPr>
          <a:xfrm>
            <a:off x="874713" y="999229"/>
            <a:ext cx="10853649" cy="773510"/>
          </a:xfrm>
          <a:prstGeom prst="rect">
            <a:avLst/>
          </a:prstGeom>
        </p:spPr>
        <p:txBody>
          <a:bodyPr vert="horz">
            <a:normAutofit/>
          </a:bodyPr>
          <a:lstStyle>
            <a:lvl1pPr algn="l">
              <a:defRPr sz="2700" b="0" i="0">
                <a:latin typeface="KorolevLiU Medium" charset="0"/>
                <a:ea typeface="KorolevLiU Medium" charset="0"/>
                <a:cs typeface="KorolevLiU Medium" charset="0"/>
              </a:defRPr>
            </a:lvl1pPr>
          </a:lstStyle>
          <a:p>
            <a:r>
              <a:rPr lang="en-US"/>
              <a:t>Click to edit Master title style</a:t>
            </a:r>
            <a:endParaRPr lang="sv-SE" dirty="0"/>
          </a:p>
        </p:txBody>
      </p:sp>
      <p:sp>
        <p:nvSpPr>
          <p:cNvPr id="5" name="Platshållare för bild 4"/>
          <p:cNvSpPr>
            <a:spLocks noGrp="1"/>
          </p:cNvSpPr>
          <p:nvPr>
            <p:ph type="pic" sz="quarter" idx="14"/>
          </p:nvPr>
        </p:nvSpPr>
        <p:spPr>
          <a:xfrm>
            <a:off x="5516033" y="1844507"/>
            <a:ext cx="6212328" cy="4066283"/>
          </a:xfrm>
          <a:prstGeom prst="rect">
            <a:avLst/>
          </a:prstGeom>
        </p:spPr>
        <p:txBody>
          <a:bodyPr vert="horz"/>
          <a:lstStyle>
            <a:lvl1pPr>
              <a:defRPr b="0" i="0">
                <a:latin typeface="KorolevLiU Medium" charset="0"/>
                <a:ea typeface="KorolevLiU Medium" charset="0"/>
                <a:cs typeface="KorolevLiU Medium" charset="0"/>
              </a:defRPr>
            </a:lvl1pPr>
          </a:lstStyle>
          <a:p>
            <a:r>
              <a:rPr lang="en-US"/>
              <a:t>Click icon to add picture</a:t>
            </a:r>
            <a:endParaRPr lang="sv-SE" dirty="0"/>
          </a:p>
        </p:txBody>
      </p:sp>
      <p:sp>
        <p:nvSpPr>
          <p:cNvPr id="20" name="Platshållare för text 2"/>
          <p:cNvSpPr>
            <a:spLocks noGrp="1"/>
          </p:cNvSpPr>
          <p:nvPr>
            <p:ph type="body" sz="quarter" idx="13"/>
          </p:nvPr>
        </p:nvSpPr>
        <p:spPr>
          <a:xfrm>
            <a:off x="874713" y="1844506"/>
            <a:ext cx="4460339" cy="4066288"/>
          </a:xfrm>
          <a:prstGeom prst="rect">
            <a:avLst/>
          </a:prstGeom>
        </p:spPr>
        <p:txBody>
          <a:bodyPr vert="horz"/>
          <a:lstStyle>
            <a:lvl1pPr>
              <a:spcBef>
                <a:spcPts val="675"/>
              </a:spcBef>
              <a:defRPr sz="1800" b="0" i="0">
                <a:latin typeface="Georgia"/>
                <a:cs typeface="Georgia"/>
              </a:defRPr>
            </a:lvl1pPr>
            <a:lvl2pPr>
              <a:spcBef>
                <a:spcPts val="675"/>
              </a:spcBef>
              <a:defRPr sz="1800" b="0" i="0">
                <a:latin typeface="Georgia"/>
                <a:cs typeface="Georgia"/>
              </a:defRPr>
            </a:lvl2pPr>
            <a:lvl3pPr>
              <a:spcBef>
                <a:spcPts val="675"/>
              </a:spcBef>
              <a:defRPr sz="1800" b="0" i="0">
                <a:latin typeface="Georgia"/>
                <a:cs typeface="Georgia"/>
              </a:defRPr>
            </a:lvl3pPr>
            <a:lvl4pPr>
              <a:spcBef>
                <a:spcPts val="675"/>
              </a:spcBef>
              <a:defRPr sz="1800" b="0" i="0">
                <a:latin typeface="Georgia"/>
                <a:cs typeface="Georgia"/>
              </a:defRPr>
            </a:lvl4pPr>
            <a:lvl5pPr>
              <a:spcBef>
                <a:spcPts val="675"/>
              </a:spcBef>
              <a:defRPr sz="1800" b="0" i="0">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12" name="Platshållare för sidfot 4">
            <a:extLst>
              <a:ext uri="{FF2B5EF4-FFF2-40B4-BE49-F238E27FC236}">
                <a16:creationId xmlns:a16="http://schemas.microsoft.com/office/drawing/2014/main" id="{FB007D53-3A08-504C-81DA-6DDBE462F7BE}"/>
              </a:ext>
            </a:extLst>
          </p:cNvPr>
          <p:cNvSpPr>
            <a:spLocks noGrp="1"/>
          </p:cNvSpPr>
          <p:nvPr>
            <p:ph type="ftr" sz="quarter" idx="3"/>
          </p:nvPr>
        </p:nvSpPr>
        <p:spPr>
          <a:xfrm>
            <a:off x="874713" y="361000"/>
            <a:ext cx="8166736" cy="265340"/>
          </a:xfrm>
          <a:prstGeom prst="rect">
            <a:avLst/>
          </a:prstGeom>
        </p:spPr>
        <p:txBody>
          <a:bodyPr anchor="b"/>
          <a:lstStyle>
            <a:lvl1pPr>
              <a:defRPr sz="825" b="0" i="0">
                <a:latin typeface="KorolevLiU Medium" charset="0"/>
                <a:ea typeface="KorolevLiU Medium" charset="0"/>
                <a:cs typeface="KorolevLiU Medium" charset="0"/>
              </a:defRPr>
            </a:lvl1pPr>
          </a:lstStyle>
          <a:p>
            <a:endParaRPr lang="sv-SE" dirty="0"/>
          </a:p>
        </p:txBody>
      </p:sp>
      <p:sp>
        <p:nvSpPr>
          <p:cNvPr id="13" name="Platshållare för datum 3">
            <a:extLst>
              <a:ext uri="{FF2B5EF4-FFF2-40B4-BE49-F238E27FC236}">
                <a16:creationId xmlns:a16="http://schemas.microsoft.com/office/drawing/2014/main" id="{BD24F428-521C-C14C-B08B-7320510E4CB1}"/>
              </a:ext>
            </a:extLst>
          </p:cNvPr>
          <p:cNvSpPr>
            <a:spLocks noGrp="1"/>
          </p:cNvSpPr>
          <p:nvPr>
            <p:ph type="dt" sz="half" idx="2"/>
          </p:nvPr>
        </p:nvSpPr>
        <p:spPr>
          <a:xfrm>
            <a:off x="9256429" y="361000"/>
            <a:ext cx="1908257" cy="264685"/>
          </a:xfrm>
          <a:prstGeom prst="rect">
            <a:avLst/>
          </a:prstGeom>
        </p:spPr>
        <p:txBody>
          <a:bodyPr/>
          <a:lstStyle>
            <a:lvl1pPr algn="r">
              <a:defRPr sz="825" b="0" i="0" cap="all">
                <a:latin typeface="KorolevLiU Medium" charset="0"/>
                <a:ea typeface="KorolevLiU Medium" charset="0"/>
                <a:cs typeface="KorolevLiU Medium" charset="0"/>
              </a:defRPr>
            </a:lvl1pPr>
          </a:lstStyle>
          <a:p>
            <a:fld id="{C123084B-E176-4289-AFCF-D5C648FDBDAB}" type="datetime1">
              <a:rPr lang="sv-SE" smtClean="0"/>
              <a:t>2026-05-29</a:t>
            </a:fld>
            <a:endParaRPr lang="sv-SE" dirty="0"/>
          </a:p>
        </p:txBody>
      </p:sp>
      <p:sp>
        <p:nvSpPr>
          <p:cNvPr id="14" name="Platshållare för bildnummer 5">
            <a:extLst>
              <a:ext uri="{FF2B5EF4-FFF2-40B4-BE49-F238E27FC236}">
                <a16:creationId xmlns:a16="http://schemas.microsoft.com/office/drawing/2014/main" id="{56232FCE-FC86-5F43-ADE6-EB6374F30D8E}"/>
              </a:ext>
            </a:extLst>
          </p:cNvPr>
          <p:cNvSpPr>
            <a:spLocks noGrp="1"/>
          </p:cNvSpPr>
          <p:nvPr>
            <p:ph type="sldNum" sz="quarter" idx="4"/>
          </p:nvPr>
        </p:nvSpPr>
        <p:spPr>
          <a:xfrm>
            <a:off x="10989983" y="361658"/>
            <a:ext cx="738379" cy="264685"/>
          </a:xfrm>
          <a:prstGeom prst="rect">
            <a:avLst/>
          </a:prstGeom>
        </p:spPr>
        <p:txBody>
          <a:bodyPr/>
          <a:lstStyle>
            <a:lvl1pPr algn="r">
              <a:defRPr sz="825" b="0" i="0">
                <a:latin typeface="KorolevLiU Medium" charset="0"/>
                <a:ea typeface="KorolevLiU Medium" charset="0"/>
                <a:cs typeface="KorolevLiU Medium" charset="0"/>
              </a:defRPr>
            </a:lvl1pPr>
          </a:lstStyle>
          <a:p>
            <a:fld id="{80A4C9D9-979F-D94A-9054-C3B7EAD37AEB}" type="slidenum">
              <a:rPr lang="sv-SE" smtClean="0"/>
              <a:pPr/>
              <a:t>‹#›</a:t>
            </a:fld>
            <a:endParaRPr lang="sv-SE" dirty="0"/>
          </a:p>
        </p:txBody>
      </p:sp>
    </p:spTree>
    <p:extLst>
      <p:ext uri="{BB962C8B-B14F-4D97-AF65-F5344CB8AC3E}">
        <p14:creationId xmlns:p14="http://schemas.microsoft.com/office/powerpoint/2010/main" val="1532732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5322-5373-499E-AF2D-2170CC9A00DC}"/>
              </a:ext>
            </a:extLst>
          </p:cNvPr>
          <p:cNvSpPr>
            <a:spLocks noGrp="1"/>
          </p:cNvSpPr>
          <p:nvPr>
            <p:ph type="title"/>
          </p:nvPr>
        </p:nvSpPr>
        <p:spPr>
          <a:xfrm>
            <a:off x="831851" y="1519242"/>
            <a:ext cx="10515600" cy="1909758"/>
          </a:xfrm>
        </p:spPr>
        <p:txBody>
          <a:bodyPr anchor="b">
            <a:normAutofit/>
          </a:bodyPr>
          <a:lstStyle>
            <a:lvl1pPr>
              <a:defRPr sz="3600"/>
            </a:lvl1p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380AD21B-931A-4064-8D73-165D96D916F3}"/>
              </a:ext>
            </a:extLst>
          </p:cNvPr>
          <p:cNvSpPr>
            <a:spLocks noGrp="1"/>
          </p:cNvSpPr>
          <p:nvPr>
            <p:ph type="body" idx="1"/>
          </p:nvPr>
        </p:nvSpPr>
        <p:spPr>
          <a:xfrm>
            <a:off x="831851" y="3502800"/>
            <a:ext cx="10515600" cy="2628000"/>
          </a:xfrm>
        </p:spPr>
        <p:txBody>
          <a:bodyPr/>
          <a:lstStyle>
            <a:lvl1pPr marL="0" indent="0">
              <a:lnSpc>
                <a:spcPct val="100000"/>
              </a:lnSpc>
              <a:buNone/>
              <a:defRPr sz="2400">
                <a:solidFill>
                  <a:schemeClr val="tx1"/>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sv-SE"/>
              <a:t>Klicka här för att ändra format på bakgrundstexten</a:t>
            </a:r>
          </a:p>
        </p:txBody>
      </p:sp>
      <p:sp>
        <p:nvSpPr>
          <p:cNvPr id="4" name="Date Placeholder 3">
            <a:extLst>
              <a:ext uri="{FF2B5EF4-FFF2-40B4-BE49-F238E27FC236}">
                <a16:creationId xmlns:a16="http://schemas.microsoft.com/office/drawing/2014/main" id="{9BD9D274-9D58-4C59-BF24-08319E8A8277}"/>
              </a:ext>
            </a:extLst>
          </p:cNvPr>
          <p:cNvSpPr>
            <a:spLocks noGrp="1"/>
          </p:cNvSpPr>
          <p:nvPr>
            <p:ph type="dt" sz="half" idx="10"/>
          </p:nvPr>
        </p:nvSpPr>
        <p:spPr/>
        <p:txBody>
          <a:bodyPr/>
          <a:lstStyle/>
          <a:p>
            <a:fld id="{1130E869-33E5-AA47-9215-FFB6D21BF7C7}" type="datetime1">
              <a:rPr lang="sv-SE" smtClean="0"/>
              <a:t>2026-05-29</a:t>
            </a:fld>
            <a:endParaRPr lang="sv-SE" dirty="0"/>
          </a:p>
        </p:txBody>
      </p:sp>
      <p:sp>
        <p:nvSpPr>
          <p:cNvPr id="5" name="Footer Placeholder 4">
            <a:extLst>
              <a:ext uri="{FF2B5EF4-FFF2-40B4-BE49-F238E27FC236}">
                <a16:creationId xmlns:a16="http://schemas.microsoft.com/office/drawing/2014/main" id="{A0AFF1B3-BEF7-476C-9C24-6F6824C23A59}"/>
              </a:ext>
            </a:extLst>
          </p:cNvPr>
          <p:cNvSpPr>
            <a:spLocks noGrp="1"/>
          </p:cNvSpPr>
          <p:nvPr>
            <p:ph type="ftr" sz="quarter" idx="11"/>
          </p:nvPr>
        </p:nvSpPr>
        <p:spPr/>
        <p:txBody>
          <a:bodyPr/>
          <a:lstStyle/>
          <a:p>
            <a:r>
              <a:rPr lang="sv-SE" dirty="0" err="1"/>
              <a:t>LiU</a:t>
            </a:r>
            <a:r>
              <a:rPr lang="sv-SE" dirty="0"/>
              <a:t> PowerPoint-mall</a:t>
            </a:r>
          </a:p>
        </p:txBody>
      </p:sp>
      <p:sp>
        <p:nvSpPr>
          <p:cNvPr id="6" name="Slide Number Placeholder 5">
            <a:extLst>
              <a:ext uri="{FF2B5EF4-FFF2-40B4-BE49-F238E27FC236}">
                <a16:creationId xmlns:a16="http://schemas.microsoft.com/office/drawing/2014/main" id="{85ADCECA-8742-4DDD-8038-0C0682EA7913}"/>
              </a:ext>
            </a:extLst>
          </p:cNvPr>
          <p:cNvSpPr>
            <a:spLocks noGrp="1"/>
          </p:cNvSpPr>
          <p:nvPr>
            <p:ph type="sldNum" sz="quarter" idx="12"/>
          </p:nvPr>
        </p:nvSpPr>
        <p:spPr/>
        <p:txBody>
          <a:bodyPr/>
          <a:lstStyle/>
          <a:p>
            <a:fld id="{1D05C8B6-EC5E-42D9-8D75-1E05D6428564}" type="slidenum">
              <a:rPr lang="sv-SE" smtClean="0"/>
              <a:t>‹#›</a:t>
            </a:fld>
            <a:endParaRPr lang="sv-SE"/>
          </a:p>
        </p:txBody>
      </p:sp>
      <p:pic>
        <p:nvPicPr>
          <p:cNvPr id="9" name="Picture 8">
            <a:extLst>
              <a:ext uri="{FF2B5EF4-FFF2-40B4-BE49-F238E27FC236}">
                <a16:creationId xmlns:a16="http://schemas.microsoft.com/office/drawing/2014/main" id="{FCFA31B6-BC02-4354-A1DB-49F7B0C933D9}"/>
              </a:ext>
            </a:extLst>
          </p:cNvPr>
          <p:cNvPicPr>
            <a:picLocks noChangeAspect="1"/>
          </p:cNvPicPr>
          <p:nvPr userDrawn="1"/>
        </p:nvPicPr>
        <p:blipFill>
          <a:blip r:embed="rId2">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pic>
        <p:nvPicPr>
          <p:cNvPr id="11" name="Picture 10" descr="Logotype">
            <a:extLst>
              <a:ext uri="{FF2B5EF4-FFF2-40B4-BE49-F238E27FC236}">
                <a16:creationId xmlns:a16="http://schemas.microsoft.com/office/drawing/2014/main" id="{7ABB9FFA-9B21-4C8C-AC48-62DD981503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5740335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och bild vit">
    <p:spTree>
      <p:nvGrpSpPr>
        <p:cNvPr id="1" name=""/>
        <p:cNvGrpSpPr/>
        <p:nvPr/>
      </p:nvGrpSpPr>
      <p:grpSpPr>
        <a:xfrm>
          <a:off x="0" y="0"/>
          <a:ext cx="0" cy="0"/>
          <a:chOff x="0" y="0"/>
          <a:chExt cx="0" cy="0"/>
        </a:xfrm>
      </p:grpSpPr>
      <p:cxnSp>
        <p:nvCxnSpPr>
          <p:cNvPr id="9" name="Rak 8"/>
          <p:cNvCxnSpPr/>
          <p:nvPr userDrawn="1"/>
        </p:nvCxnSpPr>
        <p:spPr>
          <a:xfrm>
            <a:off x="904615" y="6120611"/>
            <a:ext cx="10325607"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Rubrik 3"/>
          <p:cNvSpPr>
            <a:spLocks noGrp="1"/>
          </p:cNvSpPr>
          <p:nvPr>
            <p:ph type="title"/>
          </p:nvPr>
        </p:nvSpPr>
        <p:spPr>
          <a:xfrm>
            <a:off x="874713" y="999229"/>
            <a:ext cx="10853649" cy="773510"/>
          </a:xfrm>
          <a:prstGeom prst="rect">
            <a:avLst/>
          </a:prstGeom>
        </p:spPr>
        <p:txBody>
          <a:bodyPr vert="horz">
            <a:normAutofit/>
          </a:bodyPr>
          <a:lstStyle>
            <a:lvl1pPr algn="l">
              <a:defRPr sz="2700" b="0" i="0">
                <a:latin typeface="KorolevLiU Medium" charset="0"/>
                <a:ea typeface="KorolevLiU Medium" charset="0"/>
                <a:cs typeface="KorolevLiU Medium" charset="0"/>
              </a:defRPr>
            </a:lvl1pPr>
          </a:lstStyle>
          <a:p>
            <a:r>
              <a:rPr lang="en-US"/>
              <a:t>Click to edit Master title style</a:t>
            </a:r>
            <a:endParaRPr lang="sv-SE" dirty="0"/>
          </a:p>
        </p:txBody>
      </p:sp>
      <p:sp>
        <p:nvSpPr>
          <p:cNvPr id="5" name="Platshållare för bild 4"/>
          <p:cNvSpPr>
            <a:spLocks noGrp="1"/>
          </p:cNvSpPr>
          <p:nvPr>
            <p:ph type="pic" sz="quarter" idx="14"/>
          </p:nvPr>
        </p:nvSpPr>
        <p:spPr>
          <a:xfrm>
            <a:off x="5516033" y="1844507"/>
            <a:ext cx="6212328" cy="4066283"/>
          </a:xfrm>
          <a:prstGeom prst="rect">
            <a:avLst/>
          </a:prstGeom>
        </p:spPr>
        <p:txBody>
          <a:bodyPr vert="horz"/>
          <a:lstStyle>
            <a:lvl1pPr>
              <a:defRPr b="0" i="0">
                <a:latin typeface="KorolevLiU Medium" charset="0"/>
                <a:ea typeface="KorolevLiU Medium" charset="0"/>
                <a:cs typeface="KorolevLiU Medium" charset="0"/>
              </a:defRPr>
            </a:lvl1pPr>
          </a:lstStyle>
          <a:p>
            <a:r>
              <a:rPr lang="en-US"/>
              <a:t>Click icon to add picture</a:t>
            </a:r>
            <a:endParaRPr lang="sv-SE" dirty="0"/>
          </a:p>
        </p:txBody>
      </p:sp>
      <p:sp>
        <p:nvSpPr>
          <p:cNvPr id="20" name="Platshållare för text 2"/>
          <p:cNvSpPr>
            <a:spLocks noGrp="1"/>
          </p:cNvSpPr>
          <p:nvPr>
            <p:ph type="body" sz="quarter" idx="13"/>
          </p:nvPr>
        </p:nvSpPr>
        <p:spPr>
          <a:xfrm>
            <a:off x="874713" y="1844506"/>
            <a:ext cx="4460339" cy="4066288"/>
          </a:xfrm>
          <a:prstGeom prst="rect">
            <a:avLst/>
          </a:prstGeom>
        </p:spPr>
        <p:txBody>
          <a:bodyPr vert="horz"/>
          <a:lstStyle>
            <a:lvl1pPr>
              <a:spcBef>
                <a:spcPts val="675"/>
              </a:spcBef>
              <a:defRPr sz="1800" b="0" i="0">
                <a:latin typeface="Georgia"/>
                <a:cs typeface="Georgia"/>
              </a:defRPr>
            </a:lvl1pPr>
            <a:lvl2pPr>
              <a:spcBef>
                <a:spcPts val="675"/>
              </a:spcBef>
              <a:defRPr sz="1800" b="0" i="0">
                <a:latin typeface="Georgia"/>
                <a:cs typeface="Georgia"/>
              </a:defRPr>
            </a:lvl2pPr>
            <a:lvl3pPr>
              <a:spcBef>
                <a:spcPts val="675"/>
              </a:spcBef>
              <a:defRPr sz="1800" b="0" i="0">
                <a:latin typeface="Georgia"/>
                <a:cs typeface="Georgia"/>
              </a:defRPr>
            </a:lvl3pPr>
            <a:lvl4pPr>
              <a:spcBef>
                <a:spcPts val="675"/>
              </a:spcBef>
              <a:defRPr sz="1800" b="0" i="0">
                <a:latin typeface="Georgia"/>
                <a:cs typeface="Georgia"/>
              </a:defRPr>
            </a:lvl4pPr>
            <a:lvl5pPr>
              <a:spcBef>
                <a:spcPts val="675"/>
              </a:spcBef>
              <a:defRPr sz="1800" b="0" i="0">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12" name="Platshållare för sidfot 4">
            <a:extLst>
              <a:ext uri="{FF2B5EF4-FFF2-40B4-BE49-F238E27FC236}">
                <a16:creationId xmlns:a16="http://schemas.microsoft.com/office/drawing/2014/main" id="{FB007D53-3A08-504C-81DA-6DDBE462F7BE}"/>
              </a:ext>
            </a:extLst>
          </p:cNvPr>
          <p:cNvSpPr>
            <a:spLocks noGrp="1"/>
          </p:cNvSpPr>
          <p:nvPr>
            <p:ph type="ftr" sz="quarter" idx="3"/>
          </p:nvPr>
        </p:nvSpPr>
        <p:spPr>
          <a:xfrm>
            <a:off x="874713" y="361000"/>
            <a:ext cx="8166736" cy="265340"/>
          </a:xfrm>
          <a:prstGeom prst="rect">
            <a:avLst/>
          </a:prstGeom>
        </p:spPr>
        <p:txBody>
          <a:bodyPr anchor="b"/>
          <a:lstStyle>
            <a:lvl1pPr>
              <a:defRPr sz="825" b="0" i="0">
                <a:latin typeface="KorolevLiU Medium" charset="0"/>
                <a:ea typeface="KorolevLiU Medium" charset="0"/>
                <a:cs typeface="KorolevLiU Medium" charset="0"/>
              </a:defRPr>
            </a:lvl1pPr>
          </a:lstStyle>
          <a:p>
            <a:r>
              <a:rPr lang="sv-SE"/>
              <a:t>DEMOPRESENTATION</a:t>
            </a:r>
            <a:endParaRPr lang="sv-SE" dirty="0"/>
          </a:p>
        </p:txBody>
      </p:sp>
      <p:sp>
        <p:nvSpPr>
          <p:cNvPr id="13" name="Platshållare för datum 3">
            <a:extLst>
              <a:ext uri="{FF2B5EF4-FFF2-40B4-BE49-F238E27FC236}">
                <a16:creationId xmlns:a16="http://schemas.microsoft.com/office/drawing/2014/main" id="{BD24F428-521C-C14C-B08B-7320510E4CB1}"/>
              </a:ext>
            </a:extLst>
          </p:cNvPr>
          <p:cNvSpPr>
            <a:spLocks noGrp="1"/>
          </p:cNvSpPr>
          <p:nvPr>
            <p:ph type="dt" sz="half" idx="2"/>
          </p:nvPr>
        </p:nvSpPr>
        <p:spPr>
          <a:xfrm>
            <a:off x="9256429" y="361000"/>
            <a:ext cx="1908257" cy="264685"/>
          </a:xfrm>
          <a:prstGeom prst="rect">
            <a:avLst/>
          </a:prstGeom>
        </p:spPr>
        <p:txBody>
          <a:bodyPr/>
          <a:lstStyle>
            <a:lvl1pPr algn="r">
              <a:defRPr sz="825" b="0" i="0" cap="all">
                <a:latin typeface="KorolevLiU Medium" charset="0"/>
                <a:ea typeface="KorolevLiU Medium" charset="0"/>
                <a:cs typeface="KorolevLiU Medium" charset="0"/>
              </a:defRPr>
            </a:lvl1pPr>
          </a:lstStyle>
          <a:p>
            <a:fld id="{B9772A90-42B6-A743-BFFC-8CC9F6C70A81}" type="datetime1">
              <a:rPr lang="sv-SE" smtClean="0"/>
              <a:t>2026-05-29</a:t>
            </a:fld>
            <a:endParaRPr lang="sv-SE" dirty="0"/>
          </a:p>
        </p:txBody>
      </p:sp>
      <p:sp>
        <p:nvSpPr>
          <p:cNvPr id="14" name="Platshållare för bildnummer 5">
            <a:extLst>
              <a:ext uri="{FF2B5EF4-FFF2-40B4-BE49-F238E27FC236}">
                <a16:creationId xmlns:a16="http://schemas.microsoft.com/office/drawing/2014/main" id="{56232FCE-FC86-5F43-ADE6-EB6374F30D8E}"/>
              </a:ext>
            </a:extLst>
          </p:cNvPr>
          <p:cNvSpPr>
            <a:spLocks noGrp="1"/>
          </p:cNvSpPr>
          <p:nvPr>
            <p:ph type="sldNum" sz="quarter" idx="4"/>
          </p:nvPr>
        </p:nvSpPr>
        <p:spPr>
          <a:xfrm>
            <a:off x="10989983" y="361658"/>
            <a:ext cx="738379" cy="264685"/>
          </a:xfrm>
          <a:prstGeom prst="rect">
            <a:avLst/>
          </a:prstGeom>
        </p:spPr>
        <p:txBody>
          <a:bodyPr/>
          <a:lstStyle>
            <a:lvl1pPr algn="r">
              <a:defRPr sz="825" b="0" i="0">
                <a:latin typeface="KorolevLiU Medium" charset="0"/>
                <a:ea typeface="KorolevLiU Medium" charset="0"/>
                <a:cs typeface="KorolevLiU Medium" charset="0"/>
              </a:defRPr>
            </a:lvl1pPr>
          </a:lstStyle>
          <a:p>
            <a:fld id="{80A4C9D9-979F-D94A-9054-C3B7EAD37AEB}" type="slidenum">
              <a:rPr lang="sv-SE" smtClean="0"/>
              <a:pPr/>
              <a:t>‹#›</a:t>
            </a:fld>
            <a:endParaRPr lang="sv-SE" dirty="0"/>
          </a:p>
        </p:txBody>
      </p:sp>
    </p:spTree>
    <p:extLst>
      <p:ext uri="{BB962C8B-B14F-4D97-AF65-F5344CB8AC3E}">
        <p14:creationId xmlns:p14="http://schemas.microsoft.com/office/powerpoint/2010/main" val="15327322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och text vit">
    <p:spTree>
      <p:nvGrpSpPr>
        <p:cNvPr id="1" name=""/>
        <p:cNvGrpSpPr/>
        <p:nvPr/>
      </p:nvGrpSpPr>
      <p:grpSpPr>
        <a:xfrm>
          <a:off x="0" y="0"/>
          <a:ext cx="0" cy="0"/>
          <a:chOff x="0" y="0"/>
          <a:chExt cx="0" cy="0"/>
        </a:xfrm>
      </p:grpSpPr>
      <p:sp>
        <p:nvSpPr>
          <p:cNvPr id="4" name="Rubrik 3"/>
          <p:cNvSpPr>
            <a:spLocks noGrp="1"/>
          </p:cNvSpPr>
          <p:nvPr>
            <p:ph type="title"/>
          </p:nvPr>
        </p:nvSpPr>
        <p:spPr>
          <a:xfrm>
            <a:off x="913435" y="999226"/>
            <a:ext cx="10316784" cy="831131"/>
          </a:xfrm>
          <a:prstGeom prst="rect">
            <a:avLst/>
          </a:prstGeom>
        </p:spPr>
        <p:txBody>
          <a:bodyPr vert="horz">
            <a:normAutofit/>
          </a:bodyPr>
          <a:lstStyle>
            <a:lvl1pPr algn="l">
              <a:defRPr sz="3600">
                <a:latin typeface="+mn-lt"/>
              </a:defRPr>
            </a:lvl1pPr>
          </a:lstStyle>
          <a:p>
            <a:r>
              <a:rPr lang="en-US"/>
              <a:t>Click to edit Master title style</a:t>
            </a:r>
            <a:endParaRPr lang="sv-SE"/>
          </a:p>
        </p:txBody>
      </p:sp>
      <p:sp>
        <p:nvSpPr>
          <p:cNvPr id="17" name="Platshållare för datum 3"/>
          <p:cNvSpPr>
            <a:spLocks noGrp="1"/>
          </p:cNvSpPr>
          <p:nvPr>
            <p:ph type="dt" sz="half" idx="10"/>
          </p:nvPr>
        </p:nvSpPr>
        <p:spPr>
          <a:xfrm>
            <a:off x="8882792" y="361000"/>
            <a:ext cx="1908257" cy="264685"/>
          </a:xfrm>
          <a:prstGeom prst="rect">
            <a:avLst/>
          </a:prstGeom>
        </p:spPr>
        <p:txBody>
          <a:bodyPr/>
          <a:lstStyle>
            <a:lvl1pPr algn="r">
              <a:defRPr sz="1100" cap="all"/>
            </a:lvl1pPr>
          </a:lstStyle>
          <a:p>
            <a:fld id="{57FE6FAB-688F-45BF-A9E4-1B35D1ACF33D}" type="datetime1">
              <a:rPr lang="sv-SE" smtClean="0"/>
              <a:t>2026-05-29</a:t>
            </a:fld>
            <a:endParaRPr lang="sv-SE" dirty="0"/>
          </a:p>
        </p:txBody>
      </p:sp>
      <p:sp>
        <p:nvSpPr>
          <p:cNvPr id="18" name="Platshållare för bildnummer 5"/>
          <p:cNvSpPr>
            <a:spLocks noGrp="1"/>
          </p:cNvSpPr>
          <p:nvPr>
            <p:ph type="sldNum" sz="quarter" idx="12"/>
          </p:nvPr>
        </p:nvSpPr>
        <p:spPr>
          <a:xfrm>
            <a:off x="10616347" y="361655"/>
            <a:ext cx="738379" cy="264685"/>
          </a:xfrm>
          <a:prstGeom prst="rect">
            <a:avLst/>
          </a:prstGeom>
        </p:spPr>
        <p:txBody>
          <a:bodyPr/>
          <a:lstStyle>
            <a:lvl1pPr algn="r">
              <a:defRPr sz="1100"/>
            </a:lvl1pPr>
          </a:lstStyle>
          <a:p>
            <a:fld id="{80A4C9D9-979F-D94A-9054-C3B7EAD37AEB}" type="slidenum">
              <a:rPr lang="sv-SE" smtClean="0"/>
              <a:pPr/>
              <a:t>‹#›</a:t>
            </a:fld>
            <a:endParaRPr lang="sv-SE" dirty="0"/>
          </a:p>
        </p:txBody>
      </p:sp>
      <p:sp>
        <p:nvSpPr>
          <p:cNvPr id="19" name="Platshållare för sidfot 4"/>
          <p:cNvSpPr>
            <a:spLocks noGrp="1"/>
          </p:cNvSpPr>
          <p:nvPr>
            <p:ph type="ftr" sz="quarter" idx="11"/>
          </p:nvPr>
        </p:nvSpPr>
        <p:spPr>
          <a:xfrm>
            <a:off x="791151" y="361000"/>
            <a:ext cx="7782556" cy="265340"/>
          </a:xfrm>
          <a:prstGeom prst="rect">
            <a:avLst/>
          </a:prstGeom>
        </p:spPr>
        <p:txBody>
          <a:bodyPr anchor="b"/>
          <a:lstStyle>
            <a:lvl1pPr>
              <a:defRPr sz="1100"/>
            </a:lvl1pPr>
          </a:lstStyle>
          <a:p>
            <a:r>
              <a:rPr lang="sv-SE"/>
              <a:t>Dag 1. Kursintroduktion och presentation</a:t>
            </a:r>
            <a:endParaRPr lang="sv-SE" dirty="0"/>
          </a:p>
        </p:txBody>
      </p:sp>
      <p:sp>
        <p:nvSpPr>
          <p:cNvPr id="20" name="Platshållare för text 2"/>
          <p:cNvSpPr>
            <a:spLocks noGrp="1"/>
          </p:cNvSpPr>
          <p:nvPr>
            <p:ph type="body" sz="quarter" idx="13"/>
          </p:nvPr>
        </p:nvSpPr>
        <p:spPr>
          <a:xfrm>
            <a:off x="913435" y="1830357"/>
            <a:ext cx="10316783" cy="4066288"/>
          </a:xfrm>
          <a:prstGeom prst="rect">
            <a:avLst/>
          </a:prstGeom>
        </p:spPr>
        <p:txBody>
          <a:bodyPr vert="horz"/>
          <a:lstStyle>
            <a:lvl1pPr>
              <a:spcBef>
                <a:spcPts val="900"/>
              </a:spcBef>
              <a:defRPr sz="2400" b="0" i="0">
                <a:latin typeface="Georgia"/>
                <a:cs typeface="Georgia"/>
              </a:defRPr>
            </a:lvl1pPr>
            <a:lvl2pPr>
              <a:spcBef>
                <a:spcPts val="900"/>
              </a:spcBef>
              <a:defRPr sz="2400" b="0" i="0">
                <a:latin typeface="Georgia"/>
                <a:cs typeface="Georgia"/>
              </a:defRPr>
            </a:lvl2pPr>
            <a:lvl3pPr>
              <a:spcBef>
                <a:spcPts val="900"/>
              </a:spcBef>
              <a:defRPr sz="2400" b="0" i="0">
                <a:latin typeface="Georgia"/>
                <a:cs typeface="Georgia"/>
              </a:defRPr>
            </a:lvl3pPr>
            <a:lvl4pPr>
              <a:spcBef>
                <a:spcPts val="900"/>
              </a:spcBef>
              <a:defRPr sz="2400" b="0" i="0">
                <a:latin typeface="Georgia"/>
                <a:cs typeface="Georgia"/>
              </a:defRPr>
            </a:lvl4pPr>
            <a:lvl5pPr>
              <a:spcBef>
                <a:spcPts val="900"/>
              </a:spcBef>
              <a:defRPr sz="2400" b="0" i="0">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Tree>
    <p:extLst>
      <p:ext uri="{BB962C8B-B14F-4D97-AF65-F5344CB8AC3E}">
        <p14:creationId xmlns:p14="http://schemas.microsoft.com/office/powerpoint/2010/main" val="3567591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sida Blå">
    <p:bg>
      <p:bgPr>
        <a:solidFill>
          <a:srgbClr val="00B9E7"/>
        </a:solidFill>
        <a:effectLst/>
      </p:bgPr>
    </p:bg>
    <p:spTree>
      <p:nvGrpSpPr>
        <p:cNvPr id="1" name=""/>
        <p:cNvGrpSpPr/>
        <p:nvPr/>
      </p:nvGrpSpPr>
      <p:grpSpPr>
        <a:xfrm>
          <a:off x="0" y="0"/>
          <a:ext cx="0" cy="0"/>
          <a:chOff x="0" y="0"/>
          <a:chExt cx="0" cy="0"/>
        </a:xfrm>
      </p:grpSpPr>
      <p:sp>
        <p:nvSpPr>
          <p:cNvPr id="6" name="Rubrik 1"/>
          <p:cNvSpPr>
            <a:spLocks noGrp="1"/>
          </p:cNvSpPr>
          <p:nvPr>
            <p:ph type="ctrTitle" hasCustomPrompt="1"/>
          </p:nvPr>
        </p:nvSpPr>
        <p:spPr>
          <a:xfrm>
            <a:off x="1401513" y="1812904"/>
            <a:ext cx="9716255" cy="1470025"/>
          </a:xfrm>
          <a:prstGeom prst="rect">
            <a:avLst/>
          </a:prstGeom>
        </p:spPr>
        <p:txBody>
          <a:bodyPr anchor="b">
            <a:normAutofit/>
          </a:bodyPr>
          <a:lstStyle>
            <a:lvl1pPr algn="l">
              <a:defRPr sz="4500" b="0" i="0">
                <a:solidFill>
                  <a:srgbClr val="FFFFFF"/>
                </a:solidFill>
                <a:latin typeface="KorolevLiU Medium" charset="0"/>
                <a:ea typeface="KorolevLiU Medium" charset="0"/>
                <a:cs typeface="KorolevLiU Medium" charset="0"/>
              </a:defRPr>
            </a:lvl1pPr>
          </a:lstStyle>
          <a:p>
            <a:r>
              <a:rPr lang="sv-SE" dirty="0"/>
              <a:t>Presentationens</a:t>
            </a:r>
            <a:br>
              <a:rPr lang="sv-SE" dirty="0"/>
            </a:br>
            <a:r>
              <a:rPr lang="sv-SE" dirty="0"/>
              <a:t>titel/rubrik</a:t>
            </a:r>
          </a:p>
        </p:txBody>
      </p:sp>
      <p:sp>
        <p:nvSpPr>
          <p:cNvPr id="7" name="Underrubrik 2"/>
          <p:cNvSpPr>
            <a:spLocks noGrp="1"/>
          </p:cNvSpPr>
          <p:nvPr>
            <p:ph type="subTitle" idx="1" hasCustomPrompt="1"/>
          </p:nvPr>
        </p:nvSpPr>
        <p:spPr>
          <a:xfrm>
            <a:off x="1401511" y="3493964"/>
            <a:ext cx="9716256" cy="1949709"/>
          </a:xfrm>
          <a:prstGeom prst="rect">
            <a:avLst/>
          </a:prstGeom>
        </p:spPr>
        <p:txBody>
          <a:bodyPr>
            <a:normAutofit/>
          </a:bodyPr>
          <a:lstStyle>
            <a:lvl1pPr marL="0" indent="0" algn="l">
              <a:buNone/>
              <a:defRPr sz="2100" b="1" i="0">
                <a:solidFill>
                  <a:srgbClr val="FFFFFF"/>
                </a:solidFill>
                <a:latin typeface="KorolevLiU Medium" charset="0"/>
                <a:ea typeface="KorolevLiU Medium" charset="0"/>
                <a:cs typeface="KorolevLiU Medium"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dirty="0"/>
              <a:t>Underrubrik/namn på talare e.d.</a:t>
            </a:r>
          </a:p>
        </p:txBody>
      </p:sp>
    </p:spTree>
    <p:extLst>
      <p:ext uri="{BB962C8B-B14F-4D97-AF65-F5344CB8AC3E}">
        <p14:creationId xmlns:p14="http://schemas.microsoft.com/office/powerpoint/2010/main" val="42906028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E5D60-9FEA-4061-AE29-F7A1A0AE668D}"/>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79AD652D-D723-4261-9B8C-661B6699F950}"/>
              </a:ext>
            </a:extLst>
          </p:cNvPr>
          <p:cNvSpPr>
            <a:spLocks noGrp="1"/>
          </p:cNvSpPr>
          <p:nvPr>
            <p:ph sz="half" idx="1"/>
          </p:nvPr>
        </p:nvSpPr>
        <p:spPr>
          <a:xfrm>
            <a:off x="838200" y="1825629"/>
            <a:ext cx="5181600" cy="424148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Content Placeholder 3">
            <a:extLst>
              <a:ext uri="{FF2B5EF4-FFF2-40B4-BE49-F238E27FC236}">
                <a16:creationId xmlns:a16="http://schemas.microsoft.com/office/drawing/2014/main" id="{8D72E162-7D8A-446C-B6C3-D85896811443}"/>
              </a:ext>
            </a:extLst>
          </p:cNvPr>
          <p:cNvSpPr>
            <a:spLocks noGrp="1"/>
          </p:cNvSpPr>
          <p:nvPr>
            <p:ph sz="half" idx="2"/>
          </p:nvPr>
        </p:nvSpPr>
        <p:spPr>
          <a:xfrm>
            <a:off x="6172200" y="1825626"/>
            <a:ext cx="5181600" cy="425433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Date Placeholder 4">
            <a:extLst>
              <a:ext uri="{FF2B5EF4-FFF2-40B4-BE49-F238E27FC236}">
                <a16:creationId xmlns:a16="http://schemas.microsoft.com/office/drawing/2014/main" id="{C6CCDECF-AB46-421A-B3EA-954167E551C6}"/>
              </a:ext>
            </a:extLst>
          </p:cNvPr>
          <p:cNvSpPr>
            <a:spLocks noGrp="1"/>
          </p:cNvSpPr>
          <p:nvPr>
            <p:ph type="dt" sz="half" idx="10"/>
          </p:nvPr>
        </p:nvSpPr>
        <p:spPr/>
        <p:txBody>
          <a:bodyPr/>
          <a:lstStyle/>
          <a:p>
            <a:fld id="{8799C4C0-6F97-2E48-B093-E07FB97419C9}" type="datetime1">
              <a:rPr lang="sv-SE" smtClean="0"/>
              <a:t>2026-05-29</a:t>
            </a:fld>
            <a:endParaRPr lang="sv-SE"/>
          </a:p>
        </p:txBody>
      </p:sp>
      <p:sp>
        <p:nvSpPr>
          <p:cNvPr id="6" name="Footer Placeholder 5">
            <a:extLst>
              <a:ext uri="{FF2B5EF4-FFF2-40B4-BE49-F238E27FC236}">
                <a16:creationId xmlns:a16="http://schemas.microsoft.com/office/drawing/2014/main" id="{20FFB67D-8CC2-4E5B-BF93-6B7E5BF4B2AC}"/>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3CAF80C1-A5DA-4E08-8CAE-B47DD97A3975}"/>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1" name="Rak 5">
            <a:extLst>
              <a:ext uri="{FF2B5EF4-FFF2-40B4-BE49-F238E27FC236}">
                <a16:creationId xmlns:a16="http://schemas.microsoft.com/office/drawing/2014/main" id="{1DBCDB3C-6D20-4691-BDE2-381FEEBC114C}"/>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2" name="Picture 11" descr="Logotype">
            <a:extLst>
              <a:ext uri="{FF2B5EF4-FFF2-40B4-BE49-F238E27FC236}">
                <a16:creationId xmlns:a16="http://schemas.microsoft.com/office/drawing/2014/main" id="{09F3A704-4A19-43BE-95E7-C2EE1D44AE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810009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D5F28-9CA8-4998-8631-C03E7886FE15}"/>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F83CC860-BB16-4E0C-B870-8B2366E75AF0}"/>
              </a:ext>
            </a:extLst>
          </p:cNvPr>
          <p:cNvSpPr>
            <a:spLocks noGrp="1"/>
          </p:cNvSpPr>
          <p:nvPr>
            <p:ph idx="1"/>
          </p:nvPr>
        </p:nvSpPr>
        <p:spPr>
          <a:xfrm>
            <a:off x="838200" y="1825626"/>
            <a:ext cx="10515600" cy="425433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Date Placeholder 3">
            <a:extLst>
              <a:ext uri="{FF2B5EF4-FFF2-40B4-BE49-F238E27FC236}">
                <a16:creationId xmlns:a16="http://schemas.microsoft.com/office/drawing/2014/main" id="{FB2F96C9-5579-4CED-A338-A836AEE06E7E}"/>
              </a:ext>
            </a:extLst>
          </p:cNvPr>
          <p:cNvSpPr>
            <a:spLocks noGrp="1"/>
          </p:cNvSpPr>
          <p:nvPr>
            <p:ph type="dt" sz="half" idx="10"/>
          </p:nvPr>
        </p:nvSpPr>
        <p:spPr>
          <a:xfrm>
            <a:off x="8292263" y="0"/>
            <a:ext cx="2520000" cy="360000"/>
          </a:xfrm>
        </p:spPr>
        <p:txBody>
          <a:bodyPr/>
          <a:lstStyle/>
          <a:p>
            <a:fld id="{A0D3A54C-EB03-A244-88F0-70D5D8782B1B}" type="datetime1">
              <a:rPr lang="sv-SE" smtClean="0"/>
              <a:t>2026-05-29</a:t>
            </a:fld>
            <a:endParaRPr lang="sv-SE"/>
          </a:p>
        </p:txBody>
      </p:sp>
      <p:sp>
        <p:nvSpPr>
          <p:cNvPr id="5" name="Footer Placeholder 4">
            <a:extLst>
              <a:ext uri="{FF2B5EF4-FFF2-40B4-BE49-F238E27FC236}">
                <a16:creationId xmlns:a16="http://schemas.microsoft.com/office/drawing/2014/main" id="{835A41CD-1A6A-456B-BCAE-4B73471B30D0}"/>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9E8AF9EE-7694-4BC1-BDBC-514D317EEE90}"/>
              </a:ext>
            </a:extLst>
          </p:cNvPr>
          <p:cNvSpPr>
            <a:spLocks noGrp="1"/>
          </p:cNvSpPr>
          <p:nvPr>
            <p:ph type="sldNum" sz="quarter" idx="12"/>
          </p:nvPr>
        </p:nvSpPr>
        <p:spPr>
          <a:xfrm>
            <a:off x="10812263" y="0"/>
            <a:ext cx="432000" cy="360000"/>
          </a:xfrm>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D2B6CEC0-7FA1-4DD6-9711-E98236C44181}"/>
              </a:ext>
            </a:extLst>
          </p:cNvPr>
          <p:cNvCxnSpPr>
            <a:cxnSpLocks/>
          </p:cNvCxnSpPr>
          <p:nvPr/>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0" name="Picture 19" descr="Logotype">
            <a:extLst>
              <a:ext uri="{FF2B5EF4-FFF2-40B4-BE49-F238E27FC236}">
                <a16:creationId xmlns:a16="http://schemas.microsoft.com/office/drawing/2014/main" id="{38E76754-54E4-4E46-A42B-165CB1D043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2590897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E5D60-9FEA-4061-AE29-F7A1A0AE668D}"/>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79AD652D-D723-4261-9B8C-661B6699F950}"/>
              </a:ext>
            </a:extLst>
          </p:cNvPr>
          <p:cNvSpPr>
            <a:spLocks noGrp="1"/>
          </p:cNvSpPr>
          <p:nvPr>
            <p:ph sz="half" idx="1"/>
          </p:nvPr>
        </p:nvSpPr>
        <p:spPr>
          <a:xfrm>
            <a:off x="838200" y="1825629"/>
            <a:ext cx="5181600" cy="424148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Content Placeholder 3">
            <a:extLst>
              <a:ext uri="{FF2B5EF4-FFF2-40B4-BE49-F238E27FC236}">
                <a16:creationId xmlns:a16="http://schemas.microsoft.com/office/drawing/2014/main" id="{8D72E162-7D8A-446C-B6C3-D85896811443}"/>
              </a:ext>
            </a:extLst>
          </p:cNvPr>
          <p:cNvSpPr>
            <a:spLocks noGrp="1"/>
          </p:cNvSpPr>
          <p:nvPr>
            <p:ph sz="half" idx="2"/>
          </p:nvPr>
        </p:nvSpPr>
        <p:spPr>
          <a:xfrm>
            <a:off x="6172200" y="1825626"/>
            <a:ext cx="5181600" cy="425433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Date Placeholder 4">
            <a:extLst>
              <a:ext uri="{FF2B5EF4-FFF2-40B4-BE49-F238E27FC236}">
                <a16:creationId xmlns:a16="http://schemas.microsoft.com/office/drawing/2014/main" id="{C6CCDECF-AB46-421A-B3EA-954167E551C6}"/>
              </a:ext>
            </a:extLst>
          </p:cNvPr>
          <p:cNvSpPr>
            <a:spLocks noGrp="1"/>
          </p:cNvSpPr>
          <p:nvPr>
            <p:ph type="dt" sz="half" idx="10"/>
          </p:nvPr>
        </p:nvSpPr>
        <p:spPr/>
        <p:txBody>
          <a:bodyPr/>
          <a:lstStyle/>
          <a:p>
            <a:fld id="{8799C4C0-6F97-2E48-B093-E07FB97419C9}" type="datetime1">
              <a:rPr lang="sv-SE" smtClean="0"/>
              <a:t>2026-05-29</a:t>
            </a:fld>
            <a:endParaRPr lang="sv-SE"/>
          </a:p>
        </p:txBody>
      </p:sp>
      <p:sp>
        <p:nvSpPr>
          <p:cNvPr id="6" name="Footer Placeholder 5">
            <a:extLst>
              <a:ext uri="{FF2B5EF4-FFF2-40B4-BE49-F238E27FC236}">
                <a16:creationId xmlns:a16="http://schemas.microsoft.com/office/drawing/2014/main" id="{20FFB67D-8CC2-4E5B-BF93-6B7E5BF4B2AC}"/>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3CAF80C1-A5DA-4E08-8CAE-B47DD97A3975}"/>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1" name="Rak 5">
            <a:extLst>
              <a:ext uri="{FF2B5EF4-FFF2-40B4-BE49-F238E27FC236}">
                <a16:creationId xmlns:a16="http://schemas.microsoft.com/office/drawing/2014/main" id="{1DBCDB3C-6D20-4691-BDE2-381FEEBC114C}"/>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2" name="Picture 11" descr="Logotype">
            <a:extLst>
              <a:ext uri="{FF2B5EF4-FFF2-40B4-BE49-F238E27FC236}">
                <a16:creationId xmlns:a16="http://schemas.microsoft.com/office/drawing/2014/main" id="{09F3A704-4A19-43BE-95E7-C2EE1D44AE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810009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C1DA-1DF7-4806-9BFE-693752D8E5AA}"/>
              </a:ext>
            </a:extLst>
          </p:cNvPr>
          <p:cNvSpPr>
            <a:spLocks noGrp="1"/>
          </p:cNvSpPr>
          <p:nvPr>
            <p:ph type="title"/>
          </p:nvPr>
        </p:nvSpPr>
        <p:spPr>
          <a:xfrm>
            <a:off x="839788" y="365129"/>
            <a:ext cx="10515600" cy="1325563"/>
          </a:xfrm>
        </p:spPr>
        <p:txBody>
          <a:body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4E0AEAAB-6C1D-4159-B092-4584A8886AC8}"/>
              </a:ext>
            </a:extLst>
          </p:cNvPr>
          <p:cNvSpPr>
            <a:spLocks noGrp="1"/>
          </p:cNvSpPr>
          <p:nvPr>
            <p:ph type="body" idx="1"/>
          </p:nvPr>
        </p:nvSpPr>
        <p:spPr>
          <a:xfrm>
            <a:off x="839789" y="1681163"/>
            <a:ext cx="5157787"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a:extLst>
              <a:ext uri="{FF2B5EF4-FFF2-40B4-BE49-F238E27FC236}">
                <a16:creationId xmlns:a16="http://schemas.microsoft.com/office/drawing/2014/main" id="{7B835E44-E48F-4B64-BC38-36AE1423EEC3}"/>
              </a:ext>
            </a:extLst>
          </p:cNvPr>
          <p:cNvSpPr>
            <a:spLocks noGrp="1"/>
          </p:cNvSpPr>
          <p:nvPr>
            <p:ph sz="half" idx="2"/>
          </p:nvPr>
        </p:nvSpPr>
        <p:spPr>
          <a:xfrm>
            <a:off x="839789" y="2505085"/>
            <a:ext cx="5157787" cy="357167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Text Placeholder 4">
            <a:extLst>
              <a:ext uri="{FF2B5EF4-FFF2-40B4-BE49-F238E27FC236}">
                <a16:creationId xmlns:a16="http://schemas.microsoft.com/office/drawing/2014/main" id="{CF40FBBF-9493-4795-A84B-B36E22050892}"/>
              </a:ext>
            </a:extLst>
          </p:cNvPr>
          <p:cNvSpPr>
            <a:spLocks noGrp="1"/>
          </p:cNvSpPr>
          <p:nvPr>
            <p:ph type="body" sz="quarter" idx="3"/>
          </p:nvPr>
        </p:nvSpPr>
        <p:spPr>
          <a:xfrm>
            <a:off x="6172203" y="1681163"/>
            <a:ext cx="5183188"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a:extLst>
              <a:ext uri="{FF2B5EF4-FFF2-40B4-BE49-F238E27FC236}">
                <a16:creationId xmlns:a16="http://schemas.microsoft.com/office/drawing/2014/main" id="{BD7B4785-7E60-4E95-8686-807938974191}"/>
              </a:ext>
            </a:extLst>
          </p:cNvPr>
          <p:cNvSpPr>
            <a:spLocks noGrp="1"/>
          </p:cNvSpPr>
          <p:nvPr>
            <p:ph sz="quarter" idx="4"/>
          </p:nvPr>
        </p:nvSpPr>
        <p:spPr>
          <a:xfrm>
            <a:off x="6172203" y="2505085"/>
            <a:ext cx="5183188" cy="356845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Date Placeholder 6">
            <a:extLst>
              <a:ext uri="{FF2B5EF4-FFF2-40B4-BE49-F238E27FC236}">
                <a16:creationId xmlns:a16="http://schemas.microsoft.com/office/drawing/2014/main" id="{7352B86A-85B7-4456-A609-BB084D0B26B0}"/>
              </a:ext>
            </a:extLst>
          </p:cNvPr>
          <p:cNvSpPr>
            <a:spLocks noGrp="1"/>
          </p:cNvSpPr>
          <p:nvPr>
            <p:ph type="dt" sz="half" idx="10"/>
          </p:nvPr>
        </p:nvSpPr>
        <p:spPr/>
        <p:txBody>
          <a:bodyPr/>
          <a:lstStyle/>
          <a:p>
            <a:fld id="{6910F6FE-1EF1-3543-A93C-A13D5DBCD153}" type="datetime1">
              <a:rPr lang="sv-SE" smtClean="0"/>
              <a:t>2026-05-29</a:t>
            </a:fld>
            <a:endParaRPr lang="sv-SE"/>
          </a:p>
        </p:txBody>
      </p:sp>
      <p:sp>
        <p:nvSpPr>
          <p:cNvPr id="8" name="Footer Placeholder 7">
            <a:extLst>
              <a:ext uri="{FF2B5EF4-FFF2-40B4-BE49-F238E27FC236}">
                <a16:creationId xmlns:a16="http://schemas.microsoft.com/office/drawing/2014/main" id="{91C08846-8A71-4321-93F6-BFCE99CB4A5E}"/>
              </a:ext>
            </a:extLst>
          </p:cNvPr>
          <p:cNvSpPr>
            <a:spLocks noGrp="1"/>
          </p:cNvSpPr>
          <p:nvPr>
            <p:ph type="ftr" sz="quarter" idx="11"/>
          </p:nvPr>
        </p:nvSpPr>
        <p:spPr/>
        <p:txBody>
          <a:bodyPr/>
          <a:lstStyle/>
          <a:p>
            <a:r>
              <a:rPr lang="sv-SE"/>
              <a:t>LiU PowerPoint-mall</a:t>
            </a:r>
          </a:p>
        </p:txBody>
      </p:sp>
      <p:sp>
        <p:nvSpPr>
          <p:cNvPr id="9" name="Slide Number Placeholder 8">
            <a:extLst>
              <a:ext uri="{FF2B5EF4-FFF2-40B4-BE49-F238E27FC236}">
                <a16:creationId xmlns:a16="http://schemas.microsoft.com/office/drawing/2014/main" id="{3AB0CCA9-80F4-4FE7-B4FD-9FB654545F31}"/>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3" name="Rak 5">
            <a:extLst>
              <a:ext uri="{FF2B5EF4-FFF2-40B4-BE49-F238E27FC236}">
                <a16:creationId xmlns:a16="http://schemas.microsoft.com/office/drawing/2014/main" id="{EC927C92-6210-4B4D-895A-19AADBEF8F6E}"/>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4" name="Picture 13" descr="Logotype">
            <a:extLst>
              <a:ext uri="{FF2B5EF4-FFF2-40B4-BE49-F238E27FC236}">
                <a16:creationId xmlns:a16="http://schemas.microsoft.com/office/drawing/2014/main" id="{16070C61-E474-42D9-94A1-967A6D1BE7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546256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3FE9-5F5B-413D-B4E8-BD7E2968FF45}"/>
              </a:ext>
            </a:extLst>
          </p:cNvPr>
          <p:cNvSpPr>
            <a:spLocks noGrp="1"/>
          </p:cNvSpPr>
          <p:nvPr>
            <p:ph type="title"/>
          </p:nvPr>
        </p:nvSpPr>
        <p:spPr/>
        <p:txBody>
          <a:bodyPr/>
          <a:lstStyle/>
          <a:p>
            <a:r>
              <a:rPr lang="sv-SE"/>
              <a:t>Klicka här för att ändra mall för rubrikformat</a:t>
            </a:r>
            <a:endParaRPr lang="sv-SE" dirty="0"/>
          </a:p>
        </p:txBody>
      </p:sp>
      <p:sp>
        <p:nvSpPr>
          <p:cNvPr id="3" name="Date Placeholder 2">
            <a:extLst>
              <a:ext uri="{FF2B5EF4-FFF2-40B4-BE49-F238E27FC236}">
                <a16:creationId xmlns:a16="http://schemas.microsoft.com/office/drawing/2014/main" id="{55082EEB-76C9-46A2-8992-24100BBA5F96}"/>
              </a:ext>
            </a:extLst>
          </p:cNvPr>
          <p:cNvSpPr>
            <a:spLocks noGrp="1"/>
          </p:cNvSpPr>
          <p:nvPr>
            <p:ph type="dt" sz="half" idx="10"/>
          </p:nvPr>
        </p:nvSpPr>
        <p:spPr/>
        <p:txBody>
          <a:bodyPr/>
          <a:lstStyle/>
          <a:p>
            <a:fld id="{DC60EFBD-E0CA-9D4E-9724-19DA9E74433A}" type="datetime1">
              <a:rPr lang="sv-SE" smtClean="0"/>
              <a:t>2026-05-29</a:t>
            </a:fld>
            <a:endParaRPr lang="sv-SE"/>
          </a:p>
        </p:txBody>
      </p:sp>
      <p:sp>
        <p:nvSpPr>
          <p:cNvPr id="4" name="Footer Placeholder 3">
            <a:extLst>
              <a:ext uri="{FF2B5EF4-FFF2-40B4-BE49-F238E27FC236}">
                <a16:creationId xmlns:a16="http://schemas.microsoft.com/office/drawing/2014/main" id="{771F3176-8332-460F-839F-8C36305CF839}"/>
              </a:ext>
            </a:extLst>
          </p:cNvPr>
          <p:cNvSpPr>
            <a:spLocks noGrp="1"/>
          </p:cNvSpPr>
          <p:nvPr>
            <p:ph type="ftr" sz="quarter" idx="11"/>
          </p:nvPr>
        </p:nvSpPr>
        <p:spPr/>
        <p:txBody>
          <a:bodyPr/>
          <a:lstStyle/>
          <a:p>
            <a:r>
              <a:rPr lang="sv-SE"/>
              <a:t>LiU PowerPoint-mall</a:t>
            </a:r>
          </a:p>
        </p:txBody>
      </p:sp>
      <p:sp>
        <p:nvSpPr>
          <p:cNvPr id="5" name="Slide Number Placeholder 4">
            <a:extLst>
              <a:ext uri="{FF2B5EF4-FFF2-40B4-BE49-F238E27FC236}">
                <a16:creationId xmlns:a16="http://schemas.microsoft.com/office/drawing/2014/main" id="{470BA3FD-78E6-4451-96E1-12B31AC3BAD8}"/>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95DA7626-B115-4C4F-9B3C-FE5B663044E7}"/>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0" name="Picture 9" descr="Logotype">
            <a:extLst>
              <a:ext uri="{FF2B5EF4-FFF2-40B4-BE49-F238E27FC236}">
                <a16:creationId xmlns:a16="http://schemas.microsoft.com/office/drawing/2014/main" id="{981D80BE-49D3-48FC-AC64-622528B8A1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2198443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96CBC0-C319-4952-8F5C-99292872E293}"/>
              </a:ext>
            </a:extLst>
          </p:cNvPr>
          <p:cNvSpPr>
            <a:spLocks noGrp="1"/>
          </p:cNvSpPr>
          <p:nvPr>
            <p:ph type="dt" sz="half" idx="10"/>
          </p:nvPr>
        </p:nvSpPr>
        <p:spPr/>
        <p:txBody>
          <a:bodyPr/>
          <a:lstStyle/>
          <a:p>
            <a:fld id="{350CEA87-5627-084D-AE08-C5534DC614BD}" type="datetime1">
              <a:rPr lang="sv-SE" smtClean="0"/>
              <a:t>2026-05-29</a:t>
            </a:fld>
            <a:endParaRPr lang="sv-SE"/>
          </a:p>
        </p:txBody>
      </p:sp>
      <p:sp>
        <p:nvSpPr>
          <p:cNvPr id="3" name="Footer Placeholder 2">
            <a:extLst>
              <a:ext uri="{FF2B5EF4-FFF2-40B4-BE49-F238E27FC236}">
                <a16:creationId xmlns:a16="http://schemas.microsoft.com/office/drawing/2014/main" id="{EC66394A-EC6D-4B1F-8267-B06B10136441}"/>
              </a:ext>
            </a:extLst>
          </p:cNvPr>
          <p:cNvSpPr>
            <a:spLocks noGrp="1"/>
          </p:cNvSpPr>
          <p:nvPr>
            <p:ph type="ftr" sz="quarter" idx="11"/>
          </p:nvPr>
        </p:nvSpPr>
        <p:spPr/>
        <p:txBody>
          <a:bodyPr/>
          <a:lstStyle/>
          <a:p>
            <a:r>
              <a:rPr lang="sv-SE"/>
              <a:t>LiU PowerPoint-mall</a:t>
            </a:r>
          </a:p>
        </p:txBody>
      </p:sp>
      <p:sp>
        <p:nvSpPr>
          <p:cNvPr id="4" name="Slide Number Placeholder 3">
            <a:extLst>
              <a:ext uri="{FF2B5EF4-FFF2-40B4-BE49-F238E27FC236}">
                <a16:creationId xmlns:a16="http://schemas.microsoft.com/office/drawing/2014/main" id="{BD7DF935-E895-4D21-A182-6E15EDC728FD}"/>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97E9F04A-B552-451B-920C-ED4546809656}"/>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2EB1136A-B5C1-474E-856C-5B6E55AEC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245393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980A2-67AA-45AE-A4A3-02C24D5D2D1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9B3FC7A9-016D-4F8D-95F8-AE268FFCD56E}"/>
              </a:ext>
            </a:extLst>
          </p:cNvPr>
          <p:cNvSpPr>
            <a:spLocks noGrp="1"/>
          </p:cNvSpPr>
          <p:nvPr>
            <p:ph idx="1"/>
          </p:nvPr>
        </p:nvSpPr>
        <p:spPr>
          <a:xfrm>
            <a:off x="5183188" y="987429"/>
            <a:ext cx="6172200" cy="5092533"/>
          </a:xfrm>
        </p:spPr>
        <p:txBody>
          <a:bodyPr/>
          <a:lstStyle>
            <a:lvl1pPr>
              <a:lnSpc>
                <a:spcPct val="100000"/>
              </a:lnSpc>
              <a:defRPr sz="2800"/>
            </a:lvl1pPr>
            <a:lvl2pPr>
              <a:lnSpc>
                <a:spcPct val="100000"/>
              </a:lnSpc>
              <a:defRPr sz="2400"/>
            </a:lvl2pPr>
            <a:lvl3pPr>
              <a:lnSpc>
                <a:spcPct val="100000"/>
              </a:lnSpc>
              <a:defRPr sz="2000"/>
            </a:lvl3pPr>
            <a:lvl4pPr>
              <a:lnSpc>
                <a:spcPct val="100000"/>
              </a:lnSpc>
              <a:defRPr sz="1800"/>
            </a:lvl4pPr>
            <a:lvl5pPr>
              <a:lnSpc>
                <a:spcPct val="100000"/>
              </a:lnSpc>
              <a:defRPr sz="18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Text Placeholder 3">
            <a:extLst>
              <a:ext uri="{FF2B5EF4-FFF2-40B4-BE49-F238E27FC236}">
                <a16:creationId xmlns:a16="http://schemas.microsoft.com/office/drawing/2014/main" id="{1B9E2521-9433-4ED7-A38E-EB976F0B35CD}"/>
              </a:ext>
            </a:extLst>
          </p:cNvPr>
          <p:cNvSpPr>
            <a:spLocks noGrp="1"/>
          </p:cNvSpPr>
          <p:nvPr>
            <p:ph type="body" sz="half" idx="2"/>
          </p:nvPr>
        </p:nvSpPr>
        <p:spPr>
          <a:xfrm>
            <a:off x="839788" y="2057402"/>
            <a:ext cx="3932237" cy="4022563"/>
          </a:xfrm>
        </p:spPr>
        <p:txBody>
          <a:bodyPr/>
          <a:lstStyle>
            <a:lvl1pPr marL="0" indent="0">
              <a:lnSpc>
                <a:spcPct val="100000"/>
              </a:lnSpc>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Date Placeholder 4">
            <a:extLst>
              <a:ext uri="{FF2B5EF4-FFF2-40B4-BE49-F238E27FC236}">
                <a16:creationId xmlns:a16="http://schemas.microsoft.com/office/drawing/2014/main" id="{3ADAEBBB-5F59-4CE5-8F95-88A1C1885396}"/>
              </a:ext>
            </a:extLst>
          </p:cNvPr>
          <p:cNvSpPr>
            <a:spLocks noGrp="1"/>
          </p:cNvSpPr>
          <p:nvPr>
            <p:ph type="dt" sz="half" idx="10"/>
          </p:nvPr>
        </p:nvSpPr>
        <p:spPr/>
        <p:txBody>
          <a:bodyPr/>
          <a:lstStyle/>
          <a:p>
            <a:fld id="{87AB5AB5-DF39-3E46-90CF-6EF276B06A93}" type="datetime1">
              <a:rPr lang="sv-SE" smtClean="0"/>
              <a:t>2026-05-29</a:t>
            </a:fld>
            <a:endParaRPr lang="sv-SE"/>
          </a:p>
        </p:txBody>
      </p:sp>
      <p:sp>
        <p:nvSpPr>
          <p:cNvPr id="6" name="Footer Placeholder 5">
            <a:extLst>
              <a:ext uri="{FF2B5EF4-FFF2-40B4-BE49-F238E27FC236}">
                <a16:creationId xmlns:a16="http://schemas.microsoft.com/office/drawing/2014/main" id="{052D4F3F-4FD6-423B-8630-8675366330DD}"/>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BFE6012F-A692-4BBB-B0E2-A40D6C39170B}"/>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26" name="Rak 5">
            <a:extLst>
              <a:ext uri="{FF2B5EF4-FFF2-40B4-BE49-F238E27FC236}">
                <a16:creationId xmlns:a16="http://schemas.microsoft.com/office/drawing/2014/main" id="{125440BF-FF8E-4F55-AC91-862AB2B62D8D}"/>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7" name="Picture 26" descr="Logotype">
            <a:extLst>
              <a:ext uri="{FF2B5EF4-FFF2-40B4-BE49-F238E27FC236}">
                <a16:creationId xmlns:a16="http://schemas.microsoft.com/office/drawing/2014/main" id="{D90BB542-B2DE-4722-88B8-0ED2E3A963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420427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1.emf"/><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5.xml"/><Relationship Id="rId1"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6.xml"/><Relationship Id="rId1" Type="http://schemas.openxmlformats.org/officeDocument/2006/relationships/slideLayout" Target="../slideLayouts/slideLayout32.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40FA7-E471-44B9-9D5D-7D0B44EE4279}"/>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27A0C30D-C99C-4CD5-B7FD-541C85BFE0FC}"/>
              </a:ext>
            </a:extLst>
          </p:cNvPr>
          <p:cNvSpPr>
            <a:spLocks noGrp="1"/>
          </p:cNvSpPr>
          <p:nvPr>
            <p:ph type="body" idx="1"/>
          </p:nvPr>
        </p:nvSpPr>
        <p:spPr>
          <a:xfrm>
            <a:off x="838200" y="1825625"/>
            <a:ext cx="10515600" cy="430517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Date Placeholder 3">
            <a:extLst>
              <a:ext uri="{FF2B5EF4-FFF2-40B4-BE49-F238E27FC236}">
                <a16:creationId xmlns:a16="http://schemas.microsoft.com/office/drawing/2014/main" id="{93DC0C72-79A0-4655-B207-9739A684267D}"/>
              </a:ext>
            </a:extLst>
          </p:cNvPr>
          <p:cNvSpPr>
            <a:spLocks noGrp="1"/>
          </p:cNvSpPr>
          <p:nvPr>
            <p:ph type="dt" sz="half" idx="2"/>
          </p:nvPr>
        </p:nvSpPr>
        <p:spPr>
          <a:xfrm>
            <a:off x="8292263" y="-5129"/>
            <a:ext cx="2520000" cy="360000"/>
          </a:xfrm>
          <a:prstGeom prst="rect">
            <a:avLst/>
          </a:prstGeom>
        </p:spPr>
        <p:txBody>
          <a:bodyPr vert="horz" wrap="none" lIns="0" tIns="180000" rIns="0" bIns="0" rtlCol="0" anchor="t" anchorCtr="0"/>
          <a:lstStyle>
            <a:lvl1pPr algn="r">
              <a:defRPr sz="1100">
                <a:solidFill>
                  <a:schemeClr val="tx1"/>
                </a:solidFill>
                <a:latin typeface="+mj-lt"/>
              </a:defRPr>
            </a:lvl1pPr>
          </a:lstStyle>
          <a:p>
            <a:fld id="{41FF40AD-5146-EC40-B555-0F748959FBB7}" type="datetime1">
              <a:rPr lang="sv-SE" smtClean="0"/>
              <a:t>2026-05-29</a:t>
            </a:fld>
            <a:endParaRPr lang="sv-SE" dirty="0"/>
          </a:p>
        </p:txBody>
      </p:sp>
      <p:sp>
        <p:nvSpPr>
          <p:cNvPr id="5" name="Footer Placeholder 4">
            <a:extLst>
              <a:ext uri="{FF2B5EF4-FFF2-40B4-BE49-F238E27FC236}">
                <a16:creationId xmlns:a16="http://schemas.microsoft.com/office/drawing/2014/main" id="{2AC00D10-5EE3-4AEB-8900-1A07916BEF49}"/>
              </a:ext>
            </a:extLst>
          </p:cNvPr>
          <p:cNvSpPr>
            <a:spLocks noGrp="1"/>
          </p:cNvSpPr>
          <p:nvPr>
            <p:ph type="ftr" sz="quarter" idx="3"/>
          </p:nvPr>
        </p:nvSpPr>
        <p:spPr>
          <a:xfrm>
            <a:off x="944563" y="0"/>
            <a:ext cx="4320000" cy="360000"/>
          </a:xfrm>
          <a:prstGeom prst="rect">
            <a:avLst/>
          </a:prstGeom>
        </p:spPr>
        <p:txBody>
          <a:bodyPr vert="horz" wrap="none" lIns="0" tIns="180000" rIns="0" bIns="0" rtlCol="0" anchor="t" anchorCtr="0"/>
          <a:lstStyle>
            <a:lvl1pPr algn="l">
              <a:defRPr sz="1100">
                <a:solidFill>
                  <a:schemeClr val="tx1"/>
                </a:solidFill>
                <a:latin typeface="+mj-lt"/>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70FA2BB8-8F26-4AF0-AE95-D41EE971F007}"/>
              </a:ext>
            </a:extLst>
          </p:cNvPr>
          <p:cNvSpPr>
            <a:spLocks noGrp="1"/>
          </p:cNvSpPr>
          <p:nvPr>
            <p:ph type="sldNum" sz="quarter" idx="4"/>
          </p:nvPr>
        </p:nvSpPr>
        <p:spPr>
          <a:xfrm>
            <a:off x="10812263" y="0"/>
            <a:ext cx="432000" cy="360000"/>
          </a:xfrm>
          <a:prstGeom prst="rect">
            <a:avLst/>
          </a:prstGeom>
        </p:spPr>
        <p:txBody>
          <a:bodyPr vert="horz" wrap="none" lIns="0" tIns="180000" rIns="0" bIns="0" rtlCol="0" anchor="t" anchorCtr="0"/>
          <a:lstStyle>
            <a:lvl1pPr algn="r">
              <a:defRPr sz="1100">
                <a:solidFill>
                  <a:schemeClr val="tx1"/>
                </a:solidFill>
                <a:latin typeface="+mj-lt"/>
              </a:defRPr>
            </a:lvl1pPr>
          </a:lstStyle>
          <a:p>
            <a:fld id="{1D05C8B6-EC5E-42D9-8D75-1E05D6428564}" type="slidenum">
              <a:rPr lang="sv-SE" smtClean="0"/>
              <a:pPr/>
              <a:t>‹#›</a:t>
            </a:fld>
            <a:endParaRPr lang="sv-SE" dirty="0"/>
          </a:p>
        </p:txBody>
      </p:sp>
    </p:spTree>
    <p:extLst>
      <p:ext uri="{BB962C8B-B14F-4D97-AF65-F5344CB8AC3E}">
        <p14:creationId xmlns:p14="http://schemas.microsoft.com/office/powerpoint/2010/main" val="4173241017"/>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hf sldNum="0" hdr="0" ft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595" userDrawn="1">
          <p15:clr>
            <a:srgbClr val="F26B43"/>
          </p15:clr>
        </p15:guide>
        <p15:guide id="12" pos="7083" userDrawn="1">
          <p15:clr>
            <a:srgbClr val="F26B43"/>
          </p15:clr>
        </p15:guide>
        <p15:guide id="13" orient="horz" pos="21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40FA7-E471-44B9-9D5D-7D0B44EE4279}"/>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sv-SE" dirty="0"/>
          </a:p>
        </p:txBody>
      </p:sp>
      <p:sp>
        <p:nvSpPr>
          <p:cNvPr id="3" name="Text Placeholder 2">
            <a:extLst>
              <a:ext uri="{FF2B5EF4-FFF2-40B4-BE49-F238E27FC236}">
                <a16:creationId xmlns:a16="http://schemas.microsoft.com/office/drawing/2014/main" id="{27A0C30D-C99C-4CD5-B7FD-541C85BFE0FC}"/>
              </a:ext>
            </a:extLst>
          </p:cNvPr>
          <p:cNvSpPr>
            <a:spLocks noGrp="1"/>
          </p:cNvSpPr>
          <p:nvPr>
            <p:ph type="body" idx="1"/>
          </p:nvPr>
        </p:nvSpPr>
        <p:spPr>
          <a:xfrm>
            <a:off x="838200" y="1825625"/>
            <a:ext cx="10515600" cy="43051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Date Placeholder 3">
            <a:extLst>
              <a:ext uri="{FF2B5EF4-FFF2-40B4-BE49-F238E27FC236}">
                <a16:creationId xmlns:a16="http://schemas.microsoft.com/office/drawing/2014/main" id="{93DC0C72-79A0-4655-B207-9739A684267D}"/>
              </a:ext>
            </a:extLst>
          </p:cNvPr>
          <p:cNvSpPr>
            <a:spLocks noGrp="1"/>
          </p:cNvSpPr>
          <p:nvPr>
            <p:ph type="dt" sz="half" idx="2"/>
          </p:nvPr>
        </p:nvSpPr>
        <p:spPr>
          <a:xfrm>
            <a:off x="8292263" y="0"/>
            <a:ext cx="2520000" cy="360000"/>
          </a:xfrm>
          <a:prstGeom prst="rect">
            <a:avLst/>
          </a:prstGeom>
        </p:spPr>
        <p:txBody>
          <a:bodyPr vert="horz" wrap="none" lIns="0" tIns="180000" rIns="0" bIns="0" rtlCol="0" anchor="t" anchorCtr="0"/>
          <a:lstStyle>
            <a:lvl1pPr algn="r">
              <a:defRPr sz="1100">
                <a:solidFill>
                  <a:schemeClr val="tx1">
                    <a:tint val="75000"/>
                  </a:schemeClr>
                </a:solidFill>
                <a:latin typeface="+mj-lt"/>
              </a:defRPr>
            </a:lvl1pPr>
          </a:lstStyle>
          <a:p>
            <a:fld id="{1872FD05-3745-704F-82FF-A699CA250D1F}" type="datetime1">
              <a:rPr lang="sv-SE" smtClean="0"/>
              <a:t>2026-05-29</a:t>
            </a:fld>
            <a:endParaRPr lang="sv-SE" dirty="0"/>
          </a:p>
        </p:txBody>
      </p:sp>
      <p:sp>
        <p:nvSpPr>
          <p:cNvPr id="5" name="Footer Placeholder 4">
            <a:extLst>
              <a:ext uri="{FF2B5EF4-FFF2-40B4-BE49-F238E27FC236}">
                <a16:creationId xmlns:a16="http://schemas.microsoft.com/office/drawing/2014/main" id="{2AC00D10-5EE3-4AEB-8900-1A07916BEF49}"/>
              </a:ext>
            </a:extLst>
          </p:cNvPr>
          <p:cNvSpPr>
            <a:spLocks noGrp="1"/>
          </p:cNvSpPr>
          <p:nvPr>
            <p:ph type="ftr" sz="quarter" idx="3"/>
          </p:nvPr>
        </p:nvSpPr>
        <p:spPr>
          <a:xfrm>
            <a:off x="944563" y="0"/>
            <a:ext cx="4320000" cy="360000"/>
          </a:xfrm>
          <a:prstGeom prst="rect">
            <a:avLst/>
          </a:prstGeom>
        </p:spPr>
        <p:txBody>
          <a:bodyPr vert="horz" wrap="none" lIns="0" tIns="180000" rIns="0" bIns="0" rtlCol="0" anchor="t" anchorCtr="0"/>
          <a:lstStyle>
            <a:lvl1pPr algn="l">
              <a:defRPr sz="1100">
                <a:solidFill>
                  <a:schemeClr val="tx1">
                    <a:tint val="75000"/>
                  </a:schemeClr>
                </a:solidFill>
                <a:latin typeface="+mj-lt"/>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70FA2BB8-8F26-4AF0-AE95-D41EE971F007}"/>
              </a:ext>
            </a:extLst>
          </p:cNvPr>
          <p:cNvSpPr>
            <a:spLocks noGrp="1"/>
          </p:cNvSpPr>
          <p:nvPr>
            <p:ph type="sldNum" sz="quarter" idx="4"/>
          </p:nvPr>
        </p:nvSpPr>
        <p:spPr>
          <a:xfrm>
            <a:off x="10812263" y="0"/>
            <a:ext cx="432000" cy="360000"/>
          </a:xfrm>
          <a:prstGeom prst="rect">
            <a:avLst/>
          </a:prstGeom>
        </p:spPr>
        <p:txBody>
          <a:bodyPr vert="horz" wrap="none" lIns="0" tIns="180000" rIns="0" bIns="0" rtlCol="0" anchor="t" anchorCtr="0"/>
          <a:lstStyle>
            <a:lvl1pPr algn="r">
              <a:defRPr sz="1100">
                <a:solidFill>
                  <a:schemeClr val="tx1">
                    <a:tint val="75000"/>
                  </a:schemeClr>
                </a:solidFill>
                <a:latin typeface="+mj-lt"/>
              </a:defRPr>
            </a:lvl1pPr>
          </a:lstStyle>
          <a:p>
            <a:fld id="{1D05C8B6-EC5E-42D9-8D75-1E05D6428564}" type="slidenum">
              <a:rPr lang="sv-SE" smtClean="0"/>
              <a:pPr/>
              <a:t>‹#›</a:t>
            </a:fld>
            <a:endParaRPr lang="sv-SE" dirty="0"/>
          </a:p>
        </p:txBody>
      </p:sp>
    </p:spTree>
    <p:extLst>
      <p:ext uri="{BB962C8B-B14F-4D97-AF65-F5344CB8AC3E}">
        <p14:creationId xmlns:p14="http://schemas.microsoft.com/office/powerpoint/2010/main" val="3948173387"/>
      </p:ext>
    </p:extLst>
  </p:cSld>
  <p:clrMap bg1="dk1" tx1="lt1" bg2="dk2" tx2="lt2" accent1="accent1" accent2="accent2" accent3="accent3" accent4="accent4" accent5="accent5" accent6="accent6" hlink="hlink" folHlink="folHlink"/>
  <p:sldLayoutIdLst>
    <p:sldLayoutId id="2147483855" r:id="rId1"/>
    <p:sldLayoutId id="2147483856" r:id="rId2"/>
    <p:sldLayoutId id="2147483857"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Lst>
  <p:hf sldNum="0" hdr="0" ft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10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50" indent="-228584" algn="l" defTabSz="914332"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595" userDrawn="1">
          <p15:clr>
            <a:srgbClr val="F26B43"/>
          </p15:clr>
        </p15:guide>
        <p15:guide id="12" pos="7083" userDrawn="1">
          <p15:clr>
            <a:srgbClr val="F26B43"/>
          </p15:clr>
        </p15:guide>
        <p15:guide id="13" orient="horz" pos="216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8BE3E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40FA7-E471-44B9-9D5D-7D0B44EE4279}"/>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sv-SE" dirty="0"/>
          </a:p>
        </p:txBody>
      </p:sp>
      <p:sp>
        <p:nvSpPr>
          <p:cNvPr id="3" name="Text Placeholder 2">
            <a:extLst>
              <a:ext uri="{FF2B5EF4-FFF2-40B4-BE49-F238E27FC236}">
                <a16:creationId xmlns:a16="http://schemas.microsoft.com/office/drawing/2014/main" id="{27A0C30D-C99C-4CD5-B7FD-541C85BFE0FC}"/>
              </a:ext>
            </a:extLst>
          </p:cNvPr>
          <p:cNvSpPr>
            <a:spLocks noGrp="1"/>
          </p:cNvSpPr>
          <p:nvPr>
            <p:ph type="body" idx="1"/>
          </p:nvPr>
        </p:nvSpPr>
        <p:spPr>
          <a:xfrm>
            <a:off x="838200" y="1825625"/>
            <a:ext cx="10515600" cy="43051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Date Placeholder 3">
            <a:extLst>
              <a:ext uri="{FF2B5EF4-FFF2-40B4-BE49-F238E27FC236}">
                <a16:creationId xmlns:a16="http://schemas.microsoft.com/office/drawing/2014/main" id="{93DC0C72-79A0-4655-B207-9739A684267D}"/>
              </a:ext>
            </a:extLst>
          </p:cNvPr>
          <p:cNvSpPr>
            <a:spLocks noGrp="1"/>
          </p:cNvSpPr>
          <p:nvPr>
            <p:ph type="dt" sz="half" idx="2"/>
          </p:nvPr>
        </p:nvSpPr>
        <p:spPr>
          <a:xfrm>
            <a:off x="8292263" y="0"/>
            <a:ext cx="2520000" cy="360000"/>
          </a:xfrm>
          <a:prstGeom prst="rect">
            <a:avLst/>
          </a:prstGeom>
        </p:spPr>
        <p:txBody>
          <a:bodyPr vert="horz" wrap="none" lIns="0" tIns="180000" rIns="0" bIns="0" rtlCol="0" anchor="t" anchorCtr="0"/>
          <a:lstStyle>
            <a:lvl1pPr algn="r">
              <a:defRPr sz="1100">
                <a:solidFill>
                  <a:schemeClr val="bg1"/>
                </a:solidFill>
                <a:latin typeface="+mj-lt"/>
              </a:defRPr>
            </a:lvl1pPr>
          </a:lstStyle>
          <a:p>
            <a:fld id="{E8DAB5D5-9384-7346-9FE2-4836DD070881}" type="datetime1">
              <a:rPr lang="sv-SE" smtClean="0"/>
              <a:pPr/>
              <a:t>2026-05-29</a:t>
            </a:fld>
            <a:endParaRPr lang="sv-SE" dirty="0"/>
          </a:p>
        </p:txBody>
      </p:sp>
      <p:sp>
        <p:nvSpPr>
          <p:cNvPr id="5" name="Footer Placeholder 4">
            <a:extLst>
              <a:ext uri="{FF2B5EF4-FFF2-40B4-BE49-F238E27FC236}">
                <a16:creationId xmlns:a16="http://schemas.microsoft.com/office/drawing/2014/main" id="{2AC00D10-5EE3-4AEB-8900-1A07916BEF49}"/>
              </a:ext>
            </a:extLst>
          </p:cNvPr>
          <p:cNvSpPr>
            <a:spLocks noGrp="1"/>
          </p:cNvSpPr>
          <p:nvPr>
            <p:ph type="ftr" sz="quarter" idx="3"/>
          </p:nvPr>
        </p:nvSpPr>
        <p:spPr>
          <a:xfrm>
            <a:off x="944563" y="0"/>
            <a:ext cx="4320000" cy="360000"/>
          </a:xfrm>
          <a:prstGeom prst="rect">
            <a:avLst/>
          </a:prstGeom>
        </p:spPr>
        <p:txBody>
          <a:bodyPr vert="horz" wrap="none" lIns="0" tIns="180000" rIns="0" bIns="0" rtlCol="0" anchor="t" anchorCtr="0"/>
          <a:lstStyle>
            <a:lvl1pPr algn="l">
              <a:defRPr sz="1100">
                <a:solidFill>
                  <a:schemeClr val="bg1"/>
                </a:solidFill>
                <a:latin typeface="+mj-lt"/>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70FA2BB8-8F26-4AF0-AE95-D41EE971F007}"/>
              </a:ext>
            </a:extLst>
          </p:cNvPr>
          <p:cNvSpPr>
            <a:spLocks noGrp="1"/>
          </p:cNvSpPr>
          <p:nvPr>
            <p:ph type="sldNum" sz="quarter" idx="4"/>
          </p:nvPr>
        </p:nvSpPr>
        <p:spPr>
          <a:xfrm>
            <a:off x="10812263" y="0"/>
            <a:ext cx="432000" cy="360000"/>
          </a:xfrm>
          <a:prstGeom prst="rect">
            <a:avLst/>
          </a:prstGeom>
        </p:spPr>
        <p:txBody>
          <a:bodyPr vert="horz" wrap="none" lIns="0" tIns="180000" rIns="0" bIns="0" rtlCol="0" anchor="t" anchorCtr="0"/>
          <a:lstStyle>
            <a:lvl1pPr algn="r">
              <a:defRPr sz="1100">
                <a:solidFill>
                  <a:schemeClr val="bg1"/>
                </a:solidFill>
                <a:latin typeface="+mj-lt"/>
              </a:defRPr>
            </a:lvl1pPr>
          </a:lstStyle>
          <a:p>
            <a:fld id="{1D05C8B6-EC5E-42D9-8D75-1E05D6428564}" type="slidenum">
              <a:rPr lang="sv-SE" smtClean="0"/>
              <a:pPr/>
              <a:t>‹#›</a:t>
            </a:fld>
            <a:endParaRPr lang="sv-SE" dirty="0"/>
          </a:p>
        </p:txBody>
      </p:sp>
    </p:spTree>
    <p:extLst>
      <p:ext uri="{BB962C8B-B14F-4D97-AF65-F5344CB8AC3E}">
        <p14:creationId xmlns:p14="http://schemas.microsoft.com/office/powerpoint/2010/main" val="4067912700"/>
      </p:ext>
    </p:extLst>
  </p:cSld>
  <p:clrMap bg1="dk1" tx1="lt1" bg2="dk2" tx2="lt2" accent1="accent1" accent2="accent2" accent3="accent3" accent4="accent4" accent5="accent5" accent6="accent6" hlink="hlink" folHlink="folHlink"/>
  <p:sldLayoutIdLst>
    <p:sldLayoutId id="2147483844" r:id="rId1"/>
    <p:sldLayoutId id="2147483845" r:id="rId2"/>
    <p:sldLayoutId id="2147483846" r:id="rId3"/>
  </p:sldLayoutIdLst>
  <p:hf sldNum="0" hdr="0" ftr="0" dt="0"/>
  <p:txStyles>
    <p:titleStyle>
      <a:lvl1pPr algn="l" defTabSz="914332"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584" indent="-228584" algn="l" defTabSz="914332" rtl="0" eaLnBrk="1" latinLnBrk="0" hangingPunct="1">
        <a:lnSpc>
          <a:spcPct val="100000"/>
        </a:lnSpc>
        <a:spcBef>
          <a:spcPts val="1000"/>
        </a:spcBef>
        <a:buFont typeface="Arial" panose="020B0604020202020204" pitchFamily="34" charset="0"/>
        <a:buChar char="•"/>
        <a:defRPr sz="2400" kern="1200">
          <a:solidFill>
            <a:schemeClr val="bg1"/>
          </a:solidFill>
          <a:latin typeface="+mn-lt"/>
          <a:ea typeface="+mn-ea"/>
          <a:cs typeface="+mn-cs"/>
        </a:defRPr>
      </a:lvl1pPr>
      <a:lvl2pPr marL="685750" indent="-228584" algn="l" defTabSz="914332" rtl="0" eaLnBrk="1" latinLnBrk="0" hangingPunct="1">
        <a:lnSpc>
          <a:spcPct val="100000"/>
        </a:lnSpc>
        <a:spcBef>
          <a:spcPts val="500"/>
        </a:spcBef>
        <a:buFont typeface="Arial" panose="020B0604020202020204" pitchFamily="34" charset="0"/>
        <a:buChar char="•"/>
        <a:defRPr sz="2400" kern="1200">
          <a:solidFill>
            <a:schemeClr val="bg1"/>
          </a:solidFill>
          <a:latin typeface="+mn-lt"/>
          <a:ea typeface="+mn-ea"/>
          <a:cs typeface="+mn-cs"/>
        </a:defRPr>
      </a:lvl2pPr>
      <a:lvl3pPr marL="1142914" indent="-228584" algn="l" defTabSz="914332" rtl="0" eaLnBrk="1" latinLnBrk="0" hangingPunct="1">
        <a:lnSpc>
          <a:spcPct val="10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080" indent="-228584" algn="l" defTabSz="914332" rtl="0" eaLnBrk="1" latinLnBrk="0" hangingPunct="1">
        <a:lnSpc>
          <a:spcPct val="10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247" indent="-228584" algn="l" defTabSz="914332" rtl="0" eaLnBrk="1" latinLnBrk="0" hangingPunct="1">
        <a:lnSpc>
          <a:spcPct val="10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595" userDrawn="1">
          <p15:clr>
            <a:srgbClr val="F26B43"/>
          </p15:clr>
        </p15:guide>
        <p15:guide id="12" pos="7083" userDrawn="1">
          <p15:clr>
            <a:srgbClr val="F26B43"/>
          </p15:clr>
        </p15:guide>
        <p15:guide id="13" orient="horz" pos="216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6">
            <a:extLst>
              <a:ext uri="{FF2B5EF4-FFF2-40B4-BE49-F238E27FC236}">
                <a16:creationId xmlns:a16="http://schemas.microsoft.com/office/drawing/2014/main" id="{E8E91BD3-C9B8-0946-BD6A-CF9D00E5D79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0895" y="6195073"/>
            <a:ext cx="1664240" cy="586783"/>
          </a:xfrm>
          <a:prstGeom prst="rect">
            <a:avLst/>
          </a:prstGeom>
        </p:spPr>
      </p:pic>
      <p:cxnSp>
        <p:nvCxnSpPr>
          <p:cNvPr id="10" name="Rak 5">
            <a:extLst>
              <a:ext uri="{FF2B5EF4-FFF2-40B4-BE49-F238E27FC236}">
                <a16:creationId xmlns:a16="http://schemas.microsoft.com/office/drawing/2014/main" id="{A6E1C386-BE1B-DC4D-B179-8DBC8BF17B87}"/>
              </a:ext>
            </a:extLst>
          </p:cNvPr>
          <p:cNvCxnSpPr>
            <a:cxnSpLocks/>
          </p:cNvCxnSpPr>
          <p:nvPr userDrawn="1"/>
        </p:nvCxnSpPr>
        <p:spPr>
          <a:xfrm>
            <a:off x="203202" y="6120611"/>
            <a:ext cx="11758863"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3831731"/>
      </p:ext>
    </p:extLst>
  </p:cSld>
  <p:clrMap bg1="lt1" tx1="dk1" bg2="lt2" tx2="dk2" accent1="accent1" accent2="accent2" accent3="accent3" accent4="accent4" accent5="accent5" accent6="accent6" hlink="hlink" folHlink="folHlink"/>
  <p:sldLayoutIdLst>
    <p:sldLayoutId id="2147483861" r:id="rId1"/>
    <p:sldLayoutId id="2147483732" r:id="rId2"/>
    <p:sldLayoutId id="2147483734" r:id="rId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551" userDrawn="1">
          <p15:clr>
            <a:srgbClr val="F26B43"/>
          </p15:clr>
        </p15:guide>
        <p15:guide id="3" pos="7537"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Rak 6">
            <a:extLst>
              <a:ext uri="{FF2B5EF4-FFF2-40B4-BE49-F238E27FC236}">
                <a16:creationId xmlns:a16="http://schemas.microsoft.com/office/drawing/2014/main" id="{4D3EABC0-D4A8-BF4B-A517-4F1F34236AE2}"/>
              </a:ext>
            </a:extLst>
          </p:cNvPr>
          <p:cNvCxnSpPr/>
          <p:nvPr userDrawn="1"/>
        </p:nvCxnSpPr>
        <p:spPr>
          <a:xfrm>
            <a:off x="904613" y="6120611"/>
            <a:ext cx="10325607"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8" name="Bildobjekt 4">
            <a:extLst>
              <a:ext uri="{FF2B5EF4-FFF2-40B4-BE49-F238E27FC236}">
                <a16:creationId xmlns:a16="http://schemas.microsoft.com/office/drawing/2014/main" id="{9CA82EA0-6AAF-7949-A4E0-A67693E49D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8907" y="6141600"/>
            <a:ext cx="2218987" cy="586784"/>
          </a:xfrm>
          <a:prstGeom prst="rect">
            <a:avLst/>
          </a:prstGeom>
        </p:spPr>
      </p:pic>
    </p:spTree>
    <p:extLst>
      <p:ext uri="{BB962C8B-B14F-4D97-AF65-F5344CB8AC3E}">
        <p14:creationId xmlns:p14="http://schemas.microsoft.com/office/powerpoint/2010/main" val="3017584897"/>
      </p:ext>
    </p:extLst>
  </p:cSld>
  <p:clrMap bg1="lt1" tx1="dk1" bg2="lt2" tx2="dk2" accent1="accent1" accent2="accent2" accent3="accent3" accent4="accent4" accent5="accent5" accent6="accent6" hlink="hlink" folHlink="folHlink"/>
  <p:sldLayoutIdLst>
    <p:sldLayoutId id="2147483660"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12BBA00-23D5-DE4E-BCC4-470704FFE84A}"/>
              </a:ext>
            </a:extLst>
          </p:cNvPr>
          <p:cNvPicPr>
            <a:picLocks noChangeAspect="1"/>
          </p:cNvPicPr>
          <p:nvPr userDrawn="1"/>
        </p:nvPicPr>
        <p:blipFill>
          <a:blip r:embed="rId3"/>
          <a:stretch>
            <a:fillRect/>
          </a:stretch>
        </p:blipFill>
        <p:spPr>
          <a:xfrm>
            <a:off x="196994" y="5759452"/>
            <a:ext cx="2710492" cy="955675"/>
          </a:xfrm>
          <a:prstGeom prst="rect">
            <a:avLst/>
          </a:prstGeom>
        </p:spPr>
      </p:pic>
    </p:spTree>
    <p:extLst>
      <p:ext uri="{BB962C8B-B14F-4D97-AF65-F5344CB8AC3E}">
        <p14:creationId xmlns:p14="http://schemas.microsoft.com/office/powerpoint/2010/main" val="767833921"/>
      </p:ext>
    </p:extLst>
  </p:cSld>
  <p:clrMap bg1="lt1" tx1="dk1" bg2="lt2" tx2="dk2" accent1="accent1" accent2="accent2" accent3="accent3" accent4="accent4" accent5="accent5" accent6="accent6" hlink="hlink" folHlink="folHlink"/>
  <p:sldLayoutIdLst>
    <p:sldLayoutId id="214748364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40FA7-E471-44B9-9D5D-7D0B44EE4279}"/>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27A0C30D-C99C-4CD5-B7FD-541C85BFE0FC}"/>
              </a:ext>
            </a:extLst>
          </p:cNvPr>
          <p:cNvSpPr>
            <a:spLocks noGrp="1"/>
          </p:cNvSpPr>
          <p:nvPr>
            <p:ph type="body" idx="1"/>
          </p:nvPr>
        </p:nvSpPr>
        <p:spPr>
          <a:xfrm>
            <a:off x="838200" y="1825625"/>
            <a:ext cx="10515600" cy="430517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Date Placeholder 3">
            <a:extLst>
              <a:ext uri="{FF2B5EF4-FFF2-40B4-BE49-F238E27FC236}">
                <a16:creationId xmlns:a16="http://schemas.microsoft.com/office/drawing/2014/main" id="{93DC0C72-79A0-4655-B207-9739A684267D}"/>
              </a:ext>
            </a:extLst>
          </p:cNvPr>
          <p:cNvSpPr>
            <a:spLocks noGrp="1"/>
          </p:cNvSpPr>
          <p:nvPr>
            <p:ph type="dt" sz="half" idx="2"/>
          </p:nvPr>
        </p:nvSpPr>
        <p:spPr>
          <a:xfrm>
            <a:off x="8292263" y="-5129"/>
            <a:ext cx="2520000" cy="360000"/>
          </a:xfrm>
          <a:prstGeom prst="rect">
            <a:avLst/>
          </a:prstGeom>
        </p:spPr>
        <p:txBody>
          <a:bodyPr vert="horz" wrap="none" lIns="0" tIns="180000" rIns="0" bIns="0" rtlCol="0" anchor="t" anchorCtr="0"/>
          <a:lstStyle>
            <a:lvl1pPr algn="r">
              <a:defRPr sz="825">
                <a:solidFill>
                  <a:schemeClr val="tx1"/>
                </a:solidFill>
                <a:latin typeface="+mj-lt"/>
              </a:defRPr>
            </a:lvl1pPr>
          </a:lstStyle>
          <a:p>
            <a:fld id="{41FF40AD-5146-EC40-B555-0F748959FBB7}" type="datetime1">
              <a:rPr lang="sv-SE" smtClean="0"/>
              <a:t>2026-05-29</a:t>
            </a:fld>
            <a:endParaRPr lang="sv-SE" dirty="0"/>
          </a:p>
        </p:txBody>
      </p:sp>
      <p:sp>
        <p:nvSpPr>
          <p:cNvPr id="5" name="Footer Placeholder 4">
            <a:extLst>
              <a:ext uri="{FF2B5EF4-FFF2-40B4-BE49-F238E27FC236}">
                <a16:creationId xmlns:a16="http://schemas.microsoft.com/office/drawing/2014/main" id="{2AC00D10-5EE3-4AEB-8900-1A07916BEF49}"/>
              </a:ext>
            </a:extLst>
          </p:cNvPr>
          <p:cNvSpPr>
            <a:spLocks noGrp="1"/>
          </p:cNvSpPr>
          <p:nvPr>
            <p:ph type="ftr" sz="quarter" idx="3"/>
          </p:nvPr>
        </p:nvSpPr>
        <p:spPr>
          <a:xfrm>
            <a:off x="944563" y="0"/>
            <a:ext cx="4320000" cy="360000"/>
          </a:xfrm>
          <a:prstGeom prst="rect">
            <a:avLst/>
          </a:prstGeom>
        </p:spPr>
        <p:txBody>
          <a:bodyPr vert="horz" wrap="none" lIns="0" tIns="180000" rIns="0" bIns="0" rtlCol="0" anchor="t" anchorCtr="0"/>
          <a:lstStyle>
            <a:lvl1pPr algn="l">
              <a:defRPr sz="825">
                <a:solidFill>
                  <a:schemeClr val="tx1"/>
                </a:solidFill>
                <a:latin typeface="+mj-lt"/>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70FA2BB8-8F26-4AF0-AE95-D41EE971F007}"/>
              </a:ext>
            </a:extLst>
          </p:cNvPr>
          <p:cNvSpPr>
            <a:spLocks noGrp="1"/>
          </p:cNvSpPr>
          <p:nvPr>
            <p:ph type="sldNum" sz="quarter" idx="4"/>
          </p:nvPr>
        </p:nvSpPr>
        <p:spPr>
          <a:xfrm>
            <a:off x="10812263" y="0"/>
            <a:ext cx="432000" cy="360000"/>
          </a:xfrm>
          <a:prstGeom prst="rect">
            <a:avLst/>
          </a:prstGeom>
        </p:spPr>
        <p:txBody>
          <a:bodyPr vert="horz" wrap="none" lIns="0" tIns="180000" rIns="0" bIns="0" rtlCol="0" anchor="t" anchorCtr="0"/>
          <a:lstStyle>
            <a:lvl1pPr algn="r">
              <a:defRPr sz="825">
                <a:solidFill>
                  <a:schemeClr val="tx1"/>
                </a:solidFill>
                <a:latin typeface="+mj-lt"/>
              </a:defRPr>
            </a:lvl1pPr>
          </a:lstStyle>
          <a:p>
            <a:fld id="{1D05C8B6-EC5E-42D9-8D75-1E05D6428564}" type="slidenum">
              <a:rPr lang="sv-SE" smtClean="0"/>
              <a:pPr/>
              <a:t>‹#›</a:t>
            </a:fld>
            <a:endParaRPr lang="sv-SE" dirty="0"/>
          </a:p>
        </p:txBody>
      </p:sp>
    </p:spTree>
    <p:extLst>
      <p:ext uri="{BB962C8B-B14F-4D97-AF65-F5344CB8AC3E}">
        <p14:creationId xmlns:p14="http://schemas.microsoft.com/office/powerpoint/2010/main" val="4173241017"/>
      </p:ext>
    </p:extLst>
  </p:cSld>
  <p:clrMap bg1="lt1" tx1="dk1" bg2="lt2" tx2="dk2" accent1="accent1" accent2="accent2" accent3="accent3" accent4="accent4" accent5="accent5" accent6="accent6" hlink="hlink" folHlink="folHlink"/>
  <p:sldLayoutIdLst>
    <p:sldLayoutId id="2147483865" r:id="rId1"/>
  </p:sldLayoutIdLst>
  <p:hf sldNum="0" hdr="0" ft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595" userDrawn="1">
          <p15:clr>
            <a:srgbClr val="F26B43"/>
          </p15:clr>
        </p15:guide>
        <p15:guide id="12" pos="7083" userDrawn="1">
          <p15:clr>
            <a:srgbClr val="F26B43"/>
          </p15:clr>
        </p15:guide>
        <p15:guide id="13"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video" Target="https://player.vimeo.com/video/790426999?h=4fce715e54&amp;app_id=122963" TargetMode="External"/><Relationship Id="rId4" Type="http://schemas.openxmlformats.org/officeDocument/2006/relationships/image" Target="../media/image3.svg"/></Relationships>
</file>

<file path=ppt/slides/_rels/slide16.xml.rels><?xml version="1.0" encoding="UTF-8" standalone="yes"?>
<Relationships xmlns="http://schemas.openxmlformats.org/package/2006/relationships"><Relationship Id="rId3" Type="http://schemas.openxmlformats.org/officeDocument/2006/relationships/hyperlink" Target="https://vimeo.com/701540647"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barnafrid.se/kunskapsportal/wp-content/uploads/2023/06/ljud-tema-4v2.mp3" TargetMode="External"/><Relationship Id="rId2" Type="http://schemas.openxmlformats.org/officeDocument/2006/relationships/hyperlink" Target="https://barnafrid.se/kunskapsportal/wp-content/uploads/2023/01/faktablad-tema-4.pdf"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video" Target="https://player.vimeo.com/video/797262368?h=6e07ae7689&amp;amp;app_id=122963" TargetMode="External"/><Relationship Id="rId5" Type="http://schemas.openxmlformats.org/officeDocument/2006/relationships/image" Target="../media/image10.jpe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video" Target="https://player.vimeo.com/video/790420648?h=bbd70644ea&amp;app_id=122963" TargetMode="External"/><Relationship Id="rId5" Type="http://schemas.openxmlformats.org/officeDocument/2006/relationships/image" Target="../media/image5.jpeg"/><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3.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video" Target="https://player.vimeo.com/video/749854020?h=56e6633d82&amp;app_id=122963" TargetMode="External"/><Relationship Id="rId5" Type="http://schemas.openxmlformats.org/officeDocument/2006/relationships/image" Target="../media/image3.sv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1C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84524-60A5-48A6-A802-464B7F63B120}"/>
              </a:ext>
            </a:extLst>
          </p:cNvPr>
          <p:cNvSpPr>
            <a:spLocks noGrp="1"/>
          </p:cNvSpPr>
          <p:nvPr>
            <p:ph type="ctrTitle"/>
          </p:nvPr>
        </p:nvSpPr>
        <p:spPr>
          <a:xfrm>
            <a:off x="536258" y="2388697"/>
            <a:ext cx="8967960" cy="2306637"/>
          </a:xfrm>
        </p:spPr>
        <p:txBody>
          <a:bodyPr>
            <a:noAutofit/>
          </a:bodyPr>
          <a:lstStyle/>
          <a:p>
            <a:r>
              <a:rPr lang="sv-SE" sz="4400" kern="0" dirty="0">
                <a:effectLst/>
                <a:ea typeface="Times New Roman" panose="02020603050405020304" pitchFamily="18" charset="0"/>
                <a:cs typeface="Times New Roman" panose="02020603050405020304" pitchFamily="18" charset="0"/>
              </a:rPr>
              <a:t>Tema 4. Agera för barnet </a:t>
            </a:r>
            <a:br>
              <a:rPr lang="sv-SE" sz="4400" kern="0" dirty="0">
                <a:effectLst/>
                <a:ea typeface="Times New Roman" panose="02020603050405020304" pitchFamily="18" charset="0"/>
                <a:cs typeface="Times New Roman" panose="02020603050405020304" pitchFamily="18" charset="0"/>
              </a:rPr>
            </a:br>
            <a:r>
              <a:rPr lang="sv-SE" sz="4400" kern="0" dirty="0">
                <a:effectLst/>
                <a:ea typeface="Times New Roman" panose="02020603050405020304" pitchFamily="18" charset="0"/>
                <a:cs typeface="Times New Roman" panose="02020603050405020304" pitchFamily="18" charset="0"/>
              </a:rPr>
              <a:t>– anmäl din oro till socialtjänsten och skapa trygghet för barnet i förskolan</a:t>
            </a:r>
            <a:br>
              <a:rPr lang="sv-SE" sz="1800" b="1" kern="0" dirty="0">
                <a:effectLst/>
                <a:ea typeface="Times New Roman" panose="02020603050405020304" pitchFamily="18" charset="0"/>
                <a:cs typeface="Times New Roman" panose="02020603050405020304" pitchFamily="18" charset="0"/>
              </a:rPr>
            </a:br>
            <a:endParaRPr lang="sv-SE" dirty="0"/>
          </a:p>
        </p:txBody>
      </p:sp>
      <p:pic>
        <p:nvPicPr>
          <p:cNvPr id="3" name="Bild 2">
            <a:extLst>
              <a:ext uri="{FF2B5EF4-FFF2-40B4-BE49-F238E27FC236}">
                <a16:creationId xmlns:a16="http://schemas.microsoft.com/office/drawing/2014/main" id="{FF5D94B4-6BC8-A575-A976-F07D0DBB22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39466" y="5917994"/>
            <a:ext cx="2232660" cy="693478"/>
          </a:xfrm>
          <a:prstGeom prst="rect">
            <a:avLst/>
          </a:prstGeom>
        </p:spPr>
      </p:pic>
      <p:pic>
        <p:nvPicPr>
          <p:cNvPr id="5" name="Bildobjekt 4" descr="En bild som visar tecknad serie, skiss, clipart, rita&#10;&#10;AI-genererat innehåll kan vara felaktigt.">
            <a:extLst>
              <a:ext uri="{FF2B5EF4-FFF2-40B4-BE49-F238E27FC236}">
                <a16:creationId xmlns:a16="http://schemas.microsoft.com/office/drawing/2014/main" id="{ED3DE629-C250-20CF-11EA-F7B2739267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6512" y="4062763"/>
            <a:ext cx="5547597" cy="1265141"/>
          </a:xfrm>
          <a:prstGeom prst="rect">
            <a:avLst/>
          </a:prstGeom>
        </p:spPr>
      </p:pic>
    </p:spTree>
    <p:extLst>
      <p:ext uri="{BB962C8B-B14F-4D97-AF65-F5344CB8AC3E}">
        <p14:creationId xmlns:p14="http://schemas.microsoft.com/office/powerpoint/2010/main" val="2441409162"/>
      </p:ext>
    </p:extLst>
  </p:cSld>
  <p:clrMapOvr>
    <a:masterClrMapping/>
  </p:clrMapOvr>
  <mc:AlternateContent xmlns:mc="http://schemas.openxmlformats.org/markup-compatibility/2006" xmlns:p14="http://schemas.microsoft.com/office/powerpoint/2010/main">
    <mc:Choice Requires="p14">
      <p:transition spd="slow" p14:dur="2000" advTm="40080"/>
    </mc:Choice>
    <mc:Fallback xmlns="">
      <p:transition spd="slow" advTm="4008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DBE03EEA-DBC9-6F19-028F-C12DCEDA2086}"/>
              </a:ext>
            </a:extLst>
          </p:cNvPr>
          <p:cNvSpPr>
            <a:spLocks noGrp="1"/>
          </p:cNvSpPr>
          <p:nvPr>
            <p:ph type="title"/>
          </p:nvPr>
        </p:nvSpPr>
        <p:spPr/>
        <p:txBody>
          <a:bodyPr>
            <a:normAutofit/>
          </a:bodyPr>
          <a:lstStyle/>
          <a:p>
            <a:r>
              <a:rPr lang="sv-SE" sz="4000" dirty="0"/>
              <a:t>Ibland är det viktigt att du berättar</a:t>
            </a:r>
          </a:p>
        </p:txBody>
      </p:sp>
      <p:sp>
        <p:nvSpPr>
          <p:cNvPr id="3" name="Platshållare för innehåll 2">
            <a:extLst>
              <a:ext uri="{FF2B5EF4-FFF2-40B4-BE49-F238E27FC236}">
                <a16:creationId xmlns:a16="http://schemas.microsoft.com/office/drawing/2014/main" id="{CA88D4C0-E844-9FE5-83FC-0874AAB45EBC}"/>
              </a:ext>
            </a:extLst>
          </p:cNvPr>
          <p:cNvSpPr>
            <a:spLocks noGrp="1"/>
          </p:cNvSpPr>
          <p:nvPr>
            <p:ph idx="1"/>
          </p:nvPr>
        </p:nvSpPr>
        <p:spPr/>
        <p:txBody>
          <a:bodyPr/>
          <a:lstStyle/>
          <a:p>
            <a:pPr>
              <a:lnSpc>
                <a:spcPct val="150000"/>
              </a:lnSpc>
            </a:pPr>
            <a:r>
              <a:rPr lang="sv-SE" dirty="0"/>
              <a:t>Om det däremot är en okänd, avlägsen person eller personal på förskolan som misstänks ha utsatt barnet för brott kan du informera omsorgspersonerna, så att de kan ge stöd till barnet.</a:t>
            </a:r>
          </a:p>
          <a:p>
            <a:pPr>
              <a:lnSpc>
                <a:spcPct val="150000"/>
              </a:lnSpc>
            </a:pPr>
            <a:r>
              <a:rPr lang="sv-SE" dirty="0"/>
              <a:t>Detta gäller även om det är ett annat barn som kan ha utsatt ett annat barn för våld.</a:t>
            </a:r>
          </a:p>
          <a:p>
            <a:endParaRPr lang="sv-SE" dirty="0"/>
          </a:p>
          <a:p>
            <a:pPr marL="0" indent="0">
              <a:buNone/>
            </a:pPr>
            <a:endParaRPr lang="sv-SE" dirty="0"/>
          </a:p>
          <a:p>
            <a:endParaRPr lang="sv-SE" dirty="0"/>
          </a:p>
        </p:txBody>
      </p:sp>
      <p:pic>
        <p:nvPicPr>
          <p:cNvPr id="4" name="Bild 3">
            <a:extLst>
              <a:ext uri="{FF2B5EF4-FFF2-40B4-BE49-F238E27FC236}">
                <a16:creationId xmlns:a16="http://schemas.microsoft.com/office/drawing/2014/main" id="{082ABB66-A154-FB4C-642A-E024EF8B45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990524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A3F2FE-3FD7-F62E-7E57-E9BA18DBD85E}"/>
              </a:ext>
            </a:extLst>
          </p:cNvPr>
          <p:cNvSpPr>
            <a:spLocks noGrp="1"/>
          </p:cNvSpPr>
          <p:nvPr>
            <p:ph type="title"/>
          </p:nvPr>
        </p:nvSpPr>
        <p:spPr>
          <a:xfrm>
            <a:off x="838200" y="500063"/>
            <a:ext cx="10515600" cy="1325563"/>
          </a:xfrm>
        </p:spPr>
        <p:txBody>
          <a:bodyPr>
            <a:normAutofit/>
          </a:bodyPr>
          <a:lstStyle/>
          <a:p>
            <a:r>
              <a:rPr lang="sv-SE" dirty="0"/>
              <a:t>Du kan få veta om din anmälan leder till en utredning</a:t>
            </a:r>
          </a:p>
        </p:txBody>
      </p:sp>
      <p:sp>
        <p:nvSpPr>
          <p:cNvPr id="3" name="Platshållare för innehåll 2">
            <a:extLst>
              <a:ext uri="{FF2B5EF4-FFF2-40B4-BE49-F238E27FC236}">
                <a16:creationId xmlns:a16="http://schemas.microsoft.com/office/drawing/2014/main" id="{53FFBEDB-CC61-A492-B39C-BBD8D6CA0EFA}"/>
              </a:ext>
            </a:extLst>
          </p:cNvPr>
          <p:cNvSpPr>
            <a:spLocks noGrp="1"/>
          </p:cNvSpPr>
          <p:nvPr>
            <p:ph idx="1"/>
          </p:nvPr>
        </p:nvSpPr>
        <p:spPr/>
        <p:txBody>
          <a:bodyPr>
            <a:normAutofit/>
          </a:bodyPr>
          <a:lstStyle/>
          <a:p>
            <a:pPr marL="0" indent="0">
              <a:lnSpc>
                <a:spcPct val="150000"/>
              </a:lnSpc>
              <a:buNone/>
            </a:pPr>
            <a:r>
              <a:rPr lang="sv-SE" sz="2000" dirty="0"/>
              <a:t>Du kommer att få veta att din anmälan har tagits emot eftersom socialtjänsten har rätt </a:t>
            </a:r>
            <a:r>
              <a:rPr lang="sv-SE" dirty="0"/>
              <a:t>att</a:t>
            </a:r>
            <a:r>
              <a:rPr lang="sv-SE" sz="2000" dirty="0"/>
              <a:t> informera den som har gjort anmälan ifall en utredning har inletts, inte har inletts eller redan pågår (om det inte är olämpligt). </a:t>
            </a:r>
          </a:p>
          <a:p>
            <a:pPr marL="0" indent="0">
              <a:lnSpc>
                <a:spcPct val="150000"/>
              </a:lnSpc>
              <a:buNone/>
            </a:pPr>
            <a:r>
              <a:rPr lang="sv-SE" sz="2000" dirty="0"/>
              <a:t>Du har däremot </a:t>
            </a:r>
            <a:r>
              <a:rPr lang="sv-SE" sz="2000" i="1" dirty="0"/>
              <a:t>inte </a:t>
            </a:r>
            <a:r>
              <a:rPr lang="sv-SE" sz="2000" dirty="0"/>
              <a:t>rätt att ta del av annan information gällande utredningen och eventuella insatser. Om omsorgspersonerna och barnet samtycker kan socialtjänsten bryta sekretessen och lämna ut uppgifter till dig, till exempel om att utredningen har avslutats och om insatser har beviljats.  </a:t>
            </a:r>
          </a:p>
        </p:txBody>
      </p:sp>
      <p:pic>
        <p:nvPicPr>
          <p:cNvPr id="4" name="Bild 3">
            <a:extLst>
              <a:ext uri="{FF2B5EF4-FFF2-40B4-BE49-F238E27FC236}">
                <a16:creationId xmlns:a16="http://schemas.microsoft.com/office/drawing/2014/main" id="{FE583FA9-A782-6258-192C-0EF3B91C2D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4206649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8827F6-903E-C28F-3B35-D2E75577D3F3}"/>
              </a:ext>
            </a:extLst>
          </p:cNvPr>
          <p:cNvSpPr>
            <a:spLocks noGrp="1"/>
          </p:cNvSpPr>
          <p:nvPr>
            <p:ph type="title"/>
          </p:nvPr>
        </p:nvSpPr>
        <p:spPr/>
        <p:txBody>
          <a:bodyPr/>
          <a:lstStyle/>
          <a:p>
            <a:r>
              <a:rPr lang="sv-SE" dirty="0"/>
              <a:t>Efter anmälan</a:t>
            </a:r>
          </a:p>
        </p:txBody>
      </p:sp>
      <p:sp>
        <p:nvSpPr>
          <p:cNvPr id="3" name="Platshållare för innehåll 2">
            <a:extLst>
              <a:ext uri="{FF2B5EF4-FFF2-40B4-BE49-F238E27FC236}">
                <a16:creationId xmlns:a16="http://schemas.microsoft.com/office/drawing/2014/main" id="{933075AE-E6E7-BBBC-94CD-53D73ECD6A59}"/>
              </a:ext>
            </a:extLst>
          </p:cNvPr>
          <p:cNvSpPr>
            <a:spLocks noGrp="1"/>
          </p:cNvSpPr>
          <p:nvPr>
            <p:ph idx="1"/>
          </p:nvPr>
        </p:nvSpPr>
        <p:spPr/>
        <p:txBody>
          <a:bodyPr>
            <a:normAutofit/>
          </a:bodyPr>
          <a:lstStyle/>
          <a:p>
            <a:pPr>
              <a:lnSpc>
                <a:spcPct val="150000"/>
              </a:lnSpc>
            </a:pPr>
            <a:r>
              <a:rPr lang="sv-SE" sz="2000" dirty="0"/>
              <a:t>Socialtjänsten kan kontakta dig som har anmält för att få mer information om barnet.</a:t>
            </a:r>
          </a:p>
          <a:p>
            <a:pPr>
              <a:lnSpc>
                <a:spcPct val="150000"/>
              </a:lnSpc>
            </a:pPr>
            <a:r>
              <a:rPr lang="sv-SE" sz="2000" dirty="0"/>
              <a:t>Du kan också bli kallad till anmälningsmöte av socialtjänsten. Syftet med det är att ta tillvara anmälarens engagemang och kompetens och uppmärksamma barnets situation. Socialnämnden bjuder in till mötet och det är frivilligt för barnet, omsorgspersoner och den som gjort anmälan att delta i mötet. Anmälaren kan inte kräva ett anmälningsmöte.</a:t>
            </a:r>
          </a:p>
        </p:txBody>
      </p:sp>
      <p:pic>
        <p:nvPicPr>
          <p:cNvPr id="4" name="Bild 3">
            <a:extLst>
              <a:ext uri="{FF2B5EF4-FFF2-40B4-BE49-F238E27FC236}">
                <a16:creationId xmlns:a16="http://schemas.microsoft.com/office/drawing/2014/main" id="{89AA458D-B8A9-98F0-DB49-60D98AE1657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4009836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4984E8-CF70-C262-04A8-1503667E1755}"/>
              </a:ext>
            </a:extLst>
          </p:cNvPr>
          <p:cNvSpPr>
            <a:spLocks noGrp="1"/>
          </p:cNvSpPr>
          <p:nvPr>
            <p:ph type="title"/>
          </p:nvPr>
        </p:nvSpPr>
        <p:spPr/>
        <p:txBody>
          <a:bodyPr/>
          <a:lstStyle/>
          <a:p>
            <a:r>
              <a:rPr lang="sv-SE" dirty="0"/>
              <a:t>Viktigt att veta! </a:t>
            </a:r>
          </a:p>
        </p:txBody>
      </p:sp>
      <p:sp>
        <p:nvSpPr>
          <p:cNvPr id="3" name="Platshållare för innehåll 2">
            <a:extLst>
              <a:ext uri="{FF2B5EF4-FFF2-40B4-BE49-F238E27FC236}">
                <a16:creationId xmlns:a16="http://schemas.microsoft.com/office/drawing/2014/main" id="{EFA3A94F-6502-DCBB-567D-72C59223FCCD}"/>
              </a:ext>
            </a:extLst>
          </p:cNvPr>
          <p:cNvSpPr>
            <a:spLocks noGrp="1"/>
          </p:cNvSpPr>
          <p:nvPr>
            <p:ph idx="1"/>
          </p:nvPr>
        </p:nvSpPr>
        <p:spPr/>
        <p:txBody>
          <a:bodyPr/>
          <a:lstStyle/>
          <a:p>
            <a:pPr>
              <a:lnSpc>
                <a:spcPct val="150000"/>
              </a:lnSpc>
            </a:pPr>
            <a:endParaRPr lang="sv-SE" dirty="0"/>
          </a:p>
          <a:p>
            <a:pPr marL="0" indent="0">
              <a:lnSpc>
                <a:spcPct val="150000"/>
              </a:lnSpc>
              <a:buNone/>
            </a:pPr>
            <a:r>
              <a:rPr lang="sv-SE" sz="2000" dirty="0"/>
              <a:t>Om det framkommer nya uppgifter efter att du har gjort din anmälan ska du göra en ny anmälan. Det är även viktigt att göra en ny anmälan om oron kvarstår efter den första utredningen.</a:t>
            </a:r>
          </a:p>
        </p:txBody>
      </p:sp>
      <p:pic>
        <p:nvPicPr>
          <p:cNvPr id="4" name="Bild 3">
            <a:extLst>
              <a:ext uri="{FF2B5EF4-FFF2-40B4-BE49-F238E27FC236}">
                <a16:creationId xmlns:a16="http://schemas.microsoft.com/office/drawing/2014/main" id="{39544F40-1016-B2AC-D791-C290031B36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4012186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AC6699-F8FF-29C1-E894-D29DBBE0D62F}"/>
              </a:ext>
            </a:extLst>
          </p:cNvPr>
          <p:cNvSpPr>
            <a:spLocks noGrp="1"/>
          </p:cNvSpPr>
          <p:nvPr>
            <p:ph type="title"/>
          </p:nvPr>
        </p:nvSpPr>
        <p:spPr/>
        <p:txBody>
          <a:bodyPr/>
          <a:lstStyle/>
          <a:p>
            <a:r>
              <a:rPr lang="sv-SE" dirty="0"/>
              <a:t>Att göra en polisanmälan </a:t>
            </a:r>
          </a:p>
        </p:txBody>
      </p:sp>
      <p:sp>
        <p:nvSpPr>
          <p:cNvPr id="3" name="Platshållare för innehåll 2">
            <a:extLst>
              <a:ext uri="{FF2B5EF4-FFF2-40B4-BE49-F238E27FC236}">
                <a16:creationId xmlns:a16="http://schemas.microsoft.com/office/drawing/2014/main" id="{09A39BF8-F626-3A42-0C37-D32E15C3F707}"/>
              </a:ext>
            </a:extLst>
          </p:cNvPr>
          <p:cNvSpPr>
            <a:spLocks noGrp="1"/>
          </p:cNvSpPr>
          <p:nvPr>
            <p:ph idx="1"/>
          </p:nvPr>
        </p:nvSpPr>
        <p:spPr/>
        <p:txBody>
          <a:bodyPr/>
          <a:lstStyle/>
          <a:p>
            <a:r>
              <a:rPr lang="sv-SE" sz="2000" dirty="0"/>
              <a:t>I vissa fall kan du behöva göra en polisanmälan i samband med din anmälan till socialtjänsten. </a:t>
            </a:r>
          </a:p>
          <a:p>
            <a:r>
              <a:rPr lang="sv-SE" sz="2000" dirty="0"/>
              <a:t>Ring 112 i akuta situationer eller vid uppenbar fara för barnet. </a:t>
            </a:r>
          </a:p>
          <a:p>
            <a:r>
              <a:rPr lang="sv-SE" sz="2000" dirty="0"/>
              <a:t>Om du vill göra en polisanmälan som inte är akut ring 114 14. </a:t>
            </a:r>
          </a:p>
          <a:p>
            <a:r>
              <a:rPr lang="sv-SE" sz="2000" dirty="0"/>
              <a:t>Tänk på att du som yrkesverksam är skyldig att göra en orosanmälan när du misstänker att ett barn far illa. Om du samtidigt gör en polisanmälan så ska du uppge både för polis och socialtjänst att du har gjort en anmälan till respektive myndighet.</a:t>
            </a:r>
          </a:p>
          <a:p>
            <a:endParaRPr lang="sv-SE" dirty="0"/>
          </a:p>
        </p:txBody>
      </p:sp>
      <p:pic>
        <p:nvPicPr>
          <p:cNvPr id="4" name="Bild 3">
            <a:extLst>
              <a:ext uri="{FF2B5EF4-FFF2-40B4-BE49-F238E27FC236}">
                <a16:creationId xmlns:a16="http://schemas.microsoft.com/office/drawing/2014/main" id="{473EA71C-E389-20D3-0C0F-98C79BFED3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3349603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14471F-9D33-905C-EF20-302DCFC3E372}"/>
              </a:ext>
            </a:extLst>
          </p:cNvPr>
          <p:cNvSpPr>
            <a:spLocks noGrp="1"/>
          </p:cNvSpPr>
          <p:nvPr>
            <p:ph type="title"/>
          </p:nvPr>
        </p:nvSpPr>
        <p:spPr>
          <a:xfrm>
            <a:off x="323850" y="-49213"/>
            <a:ext cx="10515600" cy="1325563"/>
          </a:xfrm>
        </p:spPr>
        <p:txBody>
          <a:bodyPr/>
          <a:lstStyle/>
          <a:p>
            <a:r>
              <a:rPr lang="sv-SE" dirty="0"/>
              <a:t>Vad händer efter polisanmälan?</a:t>
            </a:r>
          </a:p>
        </p:txBody>
      </p:sp>
      <p:pic>
        <p:nvPicPr>
          <p:cNvPr id="5" name="Onlinemedia 4" title="Efter polisanmälan">
            <a:hlinkClick r:id="" action="ppaction://media"/>
            <a:extLst>
              <a:ext uri="{FF2B5EF4-FFF2-40B4-BE49-F238E27FC236}">
                <a16:creationId xmlns:a16="http://schemas.microsoft.com/office/drawing/2014/main" id="{53D80D61-B134-79C1-EEA7-60F0ECE103C6}"/>
              </a:ext>
            </a:extLst>
          </p:cNvPr>
          <p:cNvPicPr>
            <a:picLocks noGrp="1" noRot="1" noChangeAspect="1"/>
          </p:cNvPicPr>
          <p:nvPr>
            <p:ph idx="1"/>
            <a:videoFile r:link="rId1"/>
          </p:nvPr>
        </p:nvPicPr>
        <p:blipFill>
          <a:blip r:embed="rId3"/>
          <a:stretch>
            <a:fillRect/>
          </a:stretch>
        </p:blipFill>
        <p:spPr>
          <a:xfrm>
            <a:off x="2129790" y="1315409"/>
            <a:ext cx="7775575" cy="4227182"/>
          </a:xfrm>
          <a:prstGeom prst="rect">
            <a:avLst/>
          </a:prstGeom>
        </p:spPr>
      </p:pic>
      <p:pic>
        <p:nvPicPr>
          <p:cNvPr id="4" name="Bild 3">
            <a:extLst>
              <a:ext uri="{FF2B5EF4-FFF2-40B4-BE49-F238E27FC236}">
                <a16:creationId xmlns:a16="http://schemas.microsoft.com/office/drawing/2014/main" id="{9774E8A9-4B9F-5A4B-B5AA-420740E63EC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331356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1185DD-764A-7536-BEA7-48E70CF1B7CC}"/>
              </a:ext>
            </a:extLst>
          </p:cNvPr>
          <p:cNvSpPr>
            <a:spLocks noGrp="1"/>
          </p:cNvSpPr>
          <p:nvPr>
            <p:ph type="title"/>
          </p:nvPr>
        </p:nvSpPr>
        <p:spPr/>
        <p:txBody>
          <a:bodyPr/>
          <a:lstStyle/>
          <a:p>
            <a:r>
              <a:rPr lang="sv-SE" dirty="0" err="1"/>
              <a:t>Barnahus</a:t>
            </a:r>
            <a:endParaRPr lang="sv-SE" dirty="0"/>
          </a:p>
        </p:txBody>
      </p:sp>
      <p:sp>
        <p:nvSpPr>
          <p:cNvPr id="3" name="Platshållare för innehåll 2">
            <a:extLst>
              <a:ext uri="{FF2B5EF4-FFF2-40B4-BE49-F238E27FC236}">
                <a16:creationId xmlns:a16="http://schemas.microsoft.com/office/drawing/2014/main" id="{33FB4130-A685-AD0C-D1A8-928695A0172B}"/>
              </a:ext>
            </a:extLst>
          </p:cNvPr>
          <p:cNvSpPr>
            <a:spLocks noGrp="1"/>
          </p:cNvSpPr>
          <p:nvPr>
            <p:ph idx="1"/>
          </p:nvPr>
        </p:nvSpPr>
        <p:spPr/>
        <p:txBody>
          <a:bodyPr>
            <a:normAutofit/>
          </a:bodyPr>
          <a:lstStyle/>
          <a:p>
            <a:r>
              <a:rPr lang="sv-SE" sz="2000" dirty="0"/>
              <a:t>När socialtjänsten eller polisen får in en anmälan om att ett barn skulle kunna vara utsatt för våld eller övergrepp aktualiserar de barnet i ett </a:t>
            </a:r>
            <a:r>
              <a:rPr lang="sv-SE" sz="2000" b="1" dirty="0" err="1"/>
              <a:t>Barnahus</a:t>
            </a:r>
            <a:r>
              <a:rPr lang="sv-SE" sz="2000" b="1" dirty="0"/>
              <a:t>. </a:t>
            </a:r>
            <a:r>
              <a:rPr lang="sv-SE" sz="2000" dirty="0"/>
              <a:t>Där blir barnet förhörd av polisen och eventuellt undersökt av läkare. </a:t>
            </a:r>
          </a:p>
          <a:p>
            <a:endParaRPr lang="sv-SE" sz="2000" dirty="0"/>
          </a:p>
          <a:p>
            <a:r>
              <a:rPr lang="sv-SE" sz="2000" dirty="0"/>
              <a:t>Du kan som pedagog behöva följa med ett barn till ett </a:t>
            </a:r>
            <a:r>
              <a:rPr lang="sv-SE" sz="2000" dirty="0" err="1"/>
              <a:t>Barnahus</a:t>
            </a:r>
            <a:r>
              <a:rPr lang="sv-SE" sz="2000" dirty="0"/>
              <a:t>. Du är barnets trygghet i en miljö som kan verka skrämmande och där hen inte känner någon.</a:t>
            </a:r>
          </a:p>
          <a:p>
            <a:endParaRPr lang="sv-SE" sz="2000" dirty="0"/>
          </a:p>
          <a:p>
            <a:r>
              <a:rPr lang="sv-SE" sz="2000" dirty="0">
                <a:hlinkClick r:id="rId3"/>
              </a:rPr>
              <a:t>Filmen om Barnahus</a:t>
            </a:r>
            <a:endParaRPr lang="sv-SE" sz="2000" dirty="0"/>
          </a:p>
        </p:txBody>
      </p:sp>
      <p:pic>
        <p:nvPicPr>
          <p:cNvPr id="4" name="Bild 3">
            <a:extLst>
              <a:ext uri="{FF2B5EF4-FFF2-40B4-BE49-F238E27FC236}">
                <a16:creationId xmlns:a16="http://schemas.microsoft.com/office/drawing/2014/main" id="{D7216AA7-6D30-D25A-B043-9FAB954C621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1357276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91E0ED-4650-E1CE-79FC-CBE3C5985E5B}"/>
              </a:ext>
            </a:extLst>
          </p:cNvPr>
          <p:cNvSpPr>
            <a:spLocks noGrp="1"/>
          </p:cNvSpPr>
          <p:nvPr>
            <p:ph type="title"/>
          </p:nvPr>
        </p:nvSpPr>
        <p:spPr/>
        <p:txBody>
          <a:bodyPr/>
          <a:lstStyle/>
          <a:p>
            <a:r>
              <a:rPr lang="sv-SE" dirty="0"/>
              <a:t>Pedagogen – en nyckelperson </a:t>
            </a:r>
          </a:p>
        </p:txBody>
      </p:sp>
      <p:sp>
        <p:nvSpPr>
          <p:cNvPr id="3" name="Platshållare för innehåll 2">
            <a:extLst>
              <a:ext uri="{FF2B5EF4-FFF2-40B4-BE49-F238E27FC236}">
                <a16:creationId xmlns:a16="http://schemas.microsoft.com/office/drawing/2014/main" id="{516CA0E4-07DE-75AA-BA8C-8724CF4E487B}"/>
              </a:ext>
            </a:extLst>
          </p:cNvPr>
          <p:cNvSpPr>
            <a:spLocks noGrp="1"/>
          </p:cNvSpPr>
          <p:nvPr>
            <p:ph idx="1"/>
          </p:nvPr>
        </p:nvSpPr>
        <p:spPr/>
        <p:txBody>
          <a:bodyPr>
            <a:normAutofit/>
          </a:bodyPr>
          <a:lstStyle/>
          <a:p>
            <a:pPr marL="0" indent="0">
              <a:lnSpc>
                <a:spcPct val="150000"/>
              </a:lnSpc>
              <a:buNone/>
            </a:pPr>
            <a:r>
              <a:rPr lang="sv-SE" sz="2000" dirty="0"/>
              <a:t>Förskolan är en naturlig del av barn vardagsliv. Du som arbetar i dessa verksamheter har därför en unik möjlighet att kunna stödja och hjälpa barn och deras familjer. För många barn kan det vara enda möjligheten att träffa andra vuxna än de egna omsorgspersonerna. Här finns tillgång till vuxna som lyssnar, förstår och agerar. Det är också till förskolan som många barn (och deras omsorgspersoner) först vänder sig för att be om hjälp. Därför är det viktigt att arbeta för att skapa en </a:t>
            </a:r>
            <a:r>
              <a:rPr lang="sv-SE" sz="2000" b="1" dirty="0"/>
              <a:t>trygg och omhändertagande miljö i förskolan</a:t>
            </a:r>
            <a:r>
              <a:rPr lang="sv-SE" sz="2000" dirty="0"/>
              <a:t>. Inte minst för att försöka åstadkomma </a:t>
            </a:r>
            <a:r>
              <a:rPr lang="sv-SE" sz="2000" b="1" dirty="0"/>
              <a:t>daglig kontinuitet, stabilitet och rutiner</a:t>
            </a:r>
            <a:r>
              <a:rPr lang="sv-SE" sz="2000" dirty="0">
                <a:solidFill>
                  <a:srgbClr val="FF0000"/>
                </a:solidFill>
              </a:rPr>
              <a:t> </a:t>
            </a:r>
            <a:r>
              <a:rPr lang="sv-SE" sz="2000" dirty="0"/>
              <a:t>för barn och elever som lever med kaos i hemmet.</a:t>
            </a:r>
          </a:p>
        </p:txBody>
      </p:sp>
      <p:pic>
        <p:nvPicPr>
          <p:cNvPr id="4" name="Bild 3">
            <a:extLst>
              <a:ext uri="{FF2B5EF4-FFF2-40B4-BE49-F238E27FC236}">
                <a16:creationId xmlns:a16="http://schemas.microsoft.com/office/drawing/2014/main" id="{36944626-BB7F-6EB1-7196-49A1DFAAE9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1444703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E71F66-FCEF-90E4-0FC4-41F337069FA6}"/>
              </a:ext>
            </a:extLst>
          </p:cNvPr>
          <p:cNvSpPr>
            <a:spLocks noGrp="1"/>
          </p:cNvSpPr>
          <p:nvPr>
            <p:ph type="title"/>
          </p:nvPr>
        </p:nvSpPr>
        <p:spPr/>
        <p:txBody>
          <a:bodyPr/>
          <a:lstStyle/>
          <a:p>
            <a:r>
              <a:rPr lang="sv-SE" dirty="0"/>
              <a:t>Faktablad ”Agera för barnet”</a:t>
            </a:r>
          </a:p>
        </p:txBody>
      </p:sp>
      <p:sp>
        <p:nvSpPr>
          <p:cNvPr id="3" name="Platshållare för innehåll 2">
            <a:extLst>
              <a:ext uri="{FF2B5EF4-FFF2-40B4-BE49-F238E27FC236}">
                <a16:creationId xmlns:a16="http://schemas.microsoft.com/office/drawing/2014/main" id="{71573246-77DD-B466-C478-CD37C9F3364E}"/>
              </a:ext>
            </a:extLst>
          </p:cNvPr>
          <p:cNvSpPr>
            <a:spLocks noGrp="1"/>
          </p:cNvSpPr>
          <p:nvPr>
            <p:ph idx="1"/>
          </p:nvPr>
        </p:nvSpPr>
        <p:spPr/>
        <p:txBody>
          <a:bodyPr/>
          <a:lstStyle/>
          <a:p>
            <a:pPr algn="l" fontAlgn="base">
              <a:buFont typeface="Arial" panose="020B0604020202020204" pitchFamily="34" charset="0"/>
              <a:buChar char="•"/>
            </a:pPr>
            <a:r>
              <a:rPr lang="sv-SE" i="0" u="sng" dirty="0">
                <a:solidFill>
                  <a:srgbClr val="080D28"/>
                </a:solidFill>
                <a:effectLst/>
                <a:latin typeface="inherit"/>
                <a:hlinkClick r:id="rId2"/>
              </a:rPr>
              <a:t>Ett faktablad ”Agera för barnet – anmäl din oro till socialtjänsten och skapa trygghet för barnet i förskolan</a:t>
            </a:r>
            <a:r>
              <a:rPr lang="sv-SE" i="0" dirty="0">
                <a:solidFill>
                  <a:srgbClr val="080D28"/>
                </a:solidFill>
                <a:effectLst/>
                <a:latin typeface="Georgia" panose="02040502050405020303" pitchFamily="18" charset="0"/>
              </a:rPr>
              <a:t>” (</a:t>
            </a:r>
            <a:r>
              <a:rPr lang="sv-SE" i="0" dirty="0" err="1">
                <a:solidFill>
                  <a:srgbClr val="080D28"/>
                </a:solidFill>
                <a:effectLst/>
                <a:latin typeface="Georgia" panose="02040502050405020303" pitchFamily="18" charset="0"/>
              </a:rPr>
              <a:t>pdf</a:t>
            </a:r>
            <a:r>
              <a:rPr lang="sv-SE" i="0" dirty="0">
                <a:solidFill>
                  <a:srgbClr val="080D28"/>
                </a:solidFill>
                <a:effectLst/>
                <a:latin typeface="Georgia" panose="02040502050405020303" pitchFamily="18" charset="0"/>
              </a:rPr>
              <a:t>)</a:t>
            </a:r>
          </a:p>
          <a:p>
            <a:pPr algn="l" fontAlgn="base">
              <a:buFont typeface="Arial" panose="020B0604020202020204" pitchFamily="34" charset="0"/>
              <a:buChar char="•"/>
            </a:pPr>
            <a:r>
              <a:rPr lang="sv-SE" i="0" u="sng" dirty="0">
                <a:solidFill>
                  <a:srgbClr val="080D28"/>
                </a:solidFill>
                <a:effectLst/>
                <a:latin typeface="inherit"/>
                <a:hlinkClick r:id="rId3"/>
              </a:rPr>
              <a:t>Inläst faktablad ”Agera för barnet – anmäl din oro till socialtjänsten och skapa trygghet för barnet i förskolan</a:t>
            </a:r>
            <a:r>
              <a:rPr lang="sv-SE" i="0" dirty="0">
                <a:solidFill>
                  <a:srgbClr val="080D28"/>
                </a:solidFill>
                <a:effectLst/>
                <a:latin typeface="Georgia" panose="02040502050405020303" pitchFamily="18" charset="0"/>
              </a:rPr>
              <a:t>” (mp3)</a:t>
            </a:r>
          </a:p>
          <a:p>
            <a:endParaRPr lang="sv-SE" dirty="0"/>
          </a:p>
        </p:txBody>
      </p:sp>
    </p:spTree>
    <p:extLst>
      <p:ext uri="{BB962C8B-B14F-4D97-AF65-F5344CB8AC3E}">
        <p14:creationId xmlns:p14="http://schemas.microsoft.com/office/powerpoint/2010/main" val="1803309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3C36D5-AF7B-A2D4-CF2A-F5130F15E684}"/>
              </a:ext>
            </a:extLst>
          </p:cNvPr>
          <p:cNvSpPr>
            <a:spLocks noGrp="1"/>
          </p:cNvSpPr>
          <p:nvPr>
            <p:ph type="title"/>
          </p:nvPr>
        </p:nvSpPr>
        <p:spPr>
          <a:xfrm>
            <a:off x="838200" y="123093"/>
            <a:ext cx="10515600" cy="1325563"/>
          </a:xfrm>
        </p:spPr>
        <p:txBody>
          <a:bodyPr anchor="ctr">
            <a:normAutofit/>
          </a:bodyPr>
          <a:lstStyle/>
          <a:p>
            <a:r>
              <a:rPr lang="sv-SE" dirty="0"/>
              <a:t>Filmen om Selma</a:t>
            </a:r>
          </a:p>
        </p:txBody>
      </p:sp>
      <p:pic>
        <p:nvPicPr>
          <p:cNvPr id="3" name="Bild 2">
            <a:extLst>
              <a:ext uri="{FF2B5EF4-FFF2-40B4-BE49-F238E27FC236}">
                <a16:creationId xmlns:a16="http://schemas.microsoft.com/office/drawing/2014/main" id="{34DCCA97-D460-68B0-E51D-4218356B914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29790" y="6221870"/>
            <a:ext cx="1744980" cy="542002"/>
          </a:xfrm>
          <a:prstGeom prst="rect">
            <a:avLst/>
          </a:prstGeom>
        </p:spPr>
      </p:pic>
      <p:pic>
        <p:nvPicPr>
          <p:cNvPr id="10" name="Onlinemedia 9" title="Selma">
            <a:hlinkClick r:id="" action="ppaction://media"/>
            <a:extLst>
              <a:ext uri="{FF2B5EF4-FFF2-40B4-BE49-F238E27FC236}">
                <a16:creationId xmlns:a16="http://schemas.microsoft.com/office/drawing/2014/main" id="{3AE380AD-49FA-2FB1-AA5C-32B37E0609A1}"/>
              </a:ext>
            </a:extLst>
          </p:cNvPr>
          <p:cNvPicPr>
            <a:picLocks noGrp="1" noRot="1" noChangeAspect="1"/>
          </p:cNvPicPr>
          <p:nvPr>
            <p:ph idx="1"/>
            <a:videoFile r:link="rId1"/>
          </p:nvPr>
        </p:nvPicPr>
        <p:blipFill>
          <a:blip r:embed="rId5"/>
          <a:stretch>
            <a:fillRect/>
          </a:stretch>
        </p:blipFill>
        <p:spPr>
          <a:xfrm>
            <a:off x="2320131" y="1583578"/>
            <a:ext cx="7551737" cy="4254500"/>
          </a:xfrm>
          <a:prstGeom prst="rect">
            <a:avLst/>
          </a:prstGeom>
        </p:spPr>
      </p:pic>
    </p:spTree>
    <p:extLst>
      <p:ext uri="{BB962C8B-B14F-4D97-AF65-F5344CB8AC3E}">
        <p14:creationId xmlns:p14="http://schemas.microsoft.com/office/powerpoint/2010/main" val="314118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4CC685-5FD6-9013-0D21-ABA5138F5FF2}"/>
              </a:ext>
            </a:extLst>
          </p:cNvPr>
          <p:cNvSpPr>
            <a:spLocks noGrp="1"/>
          </p:cNvSpPr>
          <p:nvPr>
            <p:ph type="title"/>
          </p:nvPr>
        </p:nvSpPr>
        <p:spPr/>
        <p:txBody>
          <a:bodyPr/>
          <a:lstStyle/>
          <a:p>
            <a:r>
              <a:rPr lang="sv-SE" dirty="0"/>
              <a:t>Vad ska vi göra idag?</a:t>
            </a:r>
          </a:p>
        </p:txBody>
      </p:sp>
      <p:sp>
        <p:nvSpPr>
          <p:cNvPr id="3" name="Platshållare för innehåll 2">
            <a:extLst>
              <a:ext uri="{FF2B5EF4-FFF2-40B4-BE49-F238E27FC236}">
                <a16:creationId xmlns:a16="http://schemas.microsoft.com/office/drawing/2014/main" id="{9F056C3F-DB53-069E-6A37-018AC73D20E7}"/>
              </a:ext>
            </a:extLst>
          </p:cNvPr>
          <p:cNvSpPr>
            <a:spLocks noGrp="1"/>
          </p:cNvSpPr>
          <p:nvPr>
            <p:ph idx="1"/>
          </p:nvPr>
        </p:nvSpPr>
        <p:spPr/>
        <p:txBody>
          <a:bodyPr>
            <a:normAutofit/>
          </a:bodyPr>
          <a:lstStyle/>
          <a:p>
            <a:pPr marL="457200" indent="-457200">
              <a:buFont typeface="Arial" panose="020B0604020202020204" pitchFamily="34" charset="0"/>
              <a:buAutoNum type="arabicPeriod"/>
            </a:pPr>
            <a:r>
              <a:rPr lang="sv-SE" sz="2000" dirty="0"/>
              <a:t>Följa upp förra temat: Hur ska ni bemöta och fråga ett barn om våld? </a:t>
            </a:r>
          </a:p>
          <a:p>
            <a:pPr marL="457200" indent="-457200">
              <a:buAutoNum type="arabicPeriod"/>
            </a:pPr>
            <a:r>
              <a:rPr lang="sv-SE" sz="2000" dirty="0"/>
              <a:t>Introduktion av tema 4: </a:t>
            </a:r>
            <a:r>
              <a:rPr lang="sv-SE" sz="2000" kern="0" dirty="0">
                <a:latin typeface="Georgia" panose="02040502050405020303" pitchFamily="18" charset="0"/>
                <a:ea typeface="Times New Roman" panose="02020603050405020304" pitchFamily="18" charset="0"/>
                <a:cs typeface="Times New Roman" panose="02020603050405020304" pitchFamily="18" charset="0"/>
              </a:rPr>
              <a:t>Agera för barnet – anmäl din oro till socialtjänsten och skapa trygghet för barnet i förskolan.</a:t>
            </a:r>
            <a:endParaRPr lang="sv-SE" sz="2000" kern="0" dirty="0">
              <a:latin typeface="Calibri Light" panose="020F0302020204030204" pitchFamily="34" charset="0"/>
              <a:ea typeface="Times New Roman" panose="02020603050405020304" pitchFamily="18" charset="0"/>
              <a:cs typeface="Times New Roman" panose="02020603050405020304" pitchFamily="18" charset="0"/>
            </a:endParaRPr>
          </a:p>
          <a:p>
            <a:pPr marL="457200" indent="-457200">
              <a:buFont typeface="+mj-lt"/>
              <a:buAutoNum type="arabicPeriod"/>
            </a:pPr>
            <a:r>
              <a:rPr lang="sv-SE" sz="2000" dirty="0"/>
              <a:t>Ta del av faktabladet.</a:t>
            </a:r>
          </a:p>
          <a:p>
            <a:pPr marL="457200" indent="-457200">
              <a:buFont typeface="+mj-lt"/>
              <a:buAutoNum type="arabicPeriod"/>
            </a:pPr>
            <a:r>
              <a:rPr lang="sv-SE" sz="2000" dirty="0"/>
              <a:t>Följ upp och fördjupa innehållet i faktabladet.</a:t>
            </a:r>
          </a:p>
          <a:p>
            <a:pPr marL="457200" indent="-457200">
              <a:buFont typeface="+mj-lt"/>
              <a:buAutoNum type="arabicPeriod"/>
            </a:pPr>
            <a:r>
              <a:rPr lang="sv-SE" sz="2000" dirty="0"/>
              <a:t>Diskutera ett scenario utifrån </a:t>
            </a:r>
            <a:r>
              <a:rPr lang="sv-SE" sz="2000" b="1" dirty="0"/>
              <a:t>Filmen om Selma.</a:t>
            </a:r>
          </a:p>
          <a:p>
            <a:pPr marL="457200" indent="-457200">
              <a:buFont typeface="+mj-lt"/>
              <a:buAutoNum type="arabicPeriod"/>
            </a:pPr>
            <a:r>
              <a:rPr lang="sv-SE" sz="2000" dirty="0"/>
              <a:t>Gör en övning: </a:t>
            </a:r>
            <a:r>
              <a:rPr lang="sv-SE" sz="2000" b="1" dirty="0"/>
              <a:t>Hur går en orosanmälan till?</a:t>
            </a:r>
          </a:p>
          <a:p>
            <a:pPr marL="457200" indent="-457200">
              <a:buFont typeface="+mj-lt"/>
              <a:buAutoNum type="arabicPeriod"/>
            </a:pPr>
            <a:r>
              <a:rPr lang="sv-SE" sz="2000" dirty="0"/>
              <a:t>Sammanfatta och utvärdera dagen. </a:t>
            </a:r>
          </a:p>
          <a:p>
            <a:endParaRPr lang="sv-SE" dirty="0"/>
          </a:p>
        </p:txBody>
      </p:sp>
      <p:pic>
        <p:nvPicPr>
          <p:cNvPr id="4" name="Bild 3">
            <a:extLst>
              <a:ext uri="{FF2B5EF4-FFF2-40B4-BE49-F238E27FC236}">
                <a16:creationId xmlns:a16="http://schemas.microsoft.com/office/drawing/2014/main" id="{F1C5B180-C083-DD9B-4818-A63C7F9A20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1569661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2D0024-866B-70BB-60A7-32AF51425D87}"/>
              </a:ext>
            </a:extLst>
          </p:cNvPr>
          <p:cNvSpPr>
            <a:spLocks noGrp="1"/>
          </p:cNvSpPr>
          <p:nvPr>
            <p:ph type="title"/>
          </p:nvPr>
        </p:nvSpPr>
        <p:spPr>
          <a:xfrm>
            <a:off x="838200" y="128111"/>
            <a:ext cx="10515600" cy="1325563"/>
          </a:xfrm>
        </p:spPr>
        <p:txBody>
          <a:bodyPr>
            <a:normAutofit/>
          </a:bodyPr>
          <a:lstStyle/>
          <a:p>
            <a:r>
              <a:rPr lang="sv-SE" sz="4000" dirty="0"/>
              <a:t>Hur går du tillväga när du ska göra en orosanmälan?</a:t>
            </a:r>
          </a:p>
        </p:txBody>
      </p:sp>
      <p:sp>
        <p:nvSpPr>
          <p:cNvPr id="3" name="Platshållare för innehåll 2">
            <a:extLst>
              <a:ext uri="{FF2B5EF4-FFF2-40B4-BE49-F238E27FC236}">
                <a16:creationId xmlns:a16="http://schemas.microsoft.com/office/drawing/2014/main" id="{2F79CFCC-70C7-E45B-C491-D80107C8728B}"/>
              </a:ext>
            </a:extLst>
          </p:cNvPr>
          <p:cNvSpPr>
            <a:spLocks noGrp="1"/>
          </p:cNvSpPr>
          <p:nvPr>
            <p:ph sz="half" idx="1"/>
          </p:nvPr>
        </p:nvSpPr>
        <p:spPr>
          <a:xfrm>
            <a:off x="411480" y="1568451"/>
            <a:ext cx="5181600" cy="4241481"/>
          </a:xfrm>
        </p:spPr>
        <p:txBody>
          <a:bodyPr>
            <a:normAutofit fontScale="92500"/>
          </a:bodyPr>
          <a:lstStyle/>
          <a:p>
            <a:pPr>
              <a:buFont typeface="Arial" panose="020B0604020202020204" pitchFamily="34" charset="0"/>
              <a:buChar char="•"/>
            </a:pPr>
            <a:r>
              <a:rPr lang="sv-SE" sz="2200" dirty="0"/>
              <a:t>Gör en skriftlig anmälan till socialtjänsten i den kommun som barnet tillhör.</a:t>
            </a:r>
          </a:p>
          <a:p>
            <a:pPr>
              <a:buFont typeface="Arial" panose="020B0604020202020204" pitchFamily="34" charset="0"/>
              <a:buChar char="•"/>
            </a:pPr>
            <a:r>
              <a:rPr lang="sv-SE" sz="2200" dirty="0"/>
              <a:t>Berätta vilket barn det gäller och beskriv alla uppgifter om barnets omsorgspersoner (namn, adressuppgifter, personnummer eller födelsedata) om det är möjligt.</a:t>
            </a:r>
          </a:p>
          <a:p>
            <a:pPr>
              <a:buFont typeface="Arial" panose="020B0604020202020204" pitchFamily="34" charset="0"/>
              <a:buChar char="•"/>
            </a:pPr>
            <a:r>
              <a:rPr lang="sv-SE" sz="2200" dirty="0"/>
              <a:t>Det är bra om du berättar hur du har fått information om att barnet far illa.</a:t>
            </a:r>
          </a:p>
          <a:p>
            <a:pPr>
              <a:buFont typeface="Arial" panose="020B0604020202020204" pitchFamily="34" charset="0"/>
              <a:buChar char="•"/>
            </a:pPr>
            <a:r>
              <a:rPr lang="sv-SE" sz="2200" dirty="0"/>
              <a:t>Anmälan ska innehålla en beskrivning av vad oron handlar om, gärna på ett så konkret och detaljerat sätt som möjligt.</a:t>
            </a:r>
          </a:p>
          <a:p>
            <a:endParaRPr lang="sv-SE" dirty="0"/>
          </a:p>
        </p:txBody>
      </p:sp>
      <p:sp>
        <p:nvSpPr>
          <p:cNvPr id="4" name="Platshållare för innehåll 3">
            <a:extLst>
              <a:ext uri="{FF2B5EF4-FFF2-40B4-BE49-F238E27FC236}">
                <a16:creationId xmlns:a16="http://schemas.microsoft.com/office/drawing/2014/main" id="{5215ABC4-A588-D3BA-D8E7-3E6C08BF372E}"/>
              </a:ext>
            </a:extLst>
          </p:cNvPr>
          <p:cNvSpPr>
            <a:spLocks noGrp="1"/>
          </p:cNvSpPr>
          <p:nvPr>
            <p:ph sz="half" idx="2"/>
          </p:nvPr>
        </p:nvSpPr>
        <p:spPr>
          <a:xfrm>
            <a:off x="6362700" y="1568451"/>
            <a:ext cx="5181600" cy="4254337"/>
          </a:xfrm>
        </p:spPr>
        <p:txBody>
          <a:bodyPr>
            <a:normAutofit fontScale="92500"/>
          </a:bodyPr>
          <a:lstStyle/>
          <a:p>
            <a:pPr>
              <a:buFont typeface="Arial" panose="020B0604020202020204" pitchFamily="34" charset="0"/>
              <a:buChar char="•"/>
            </a:pPr>
            <a:r>
              <a:rPr lang="sv-SE" sz="2200" dirty="0"/>
              <a:t>Det är extra viktigt att det framgår om det handlar om våld. </a:t>
            </a:r>
          </a:p>
          <a:p>
            <a:pPr>
              <a:buFont typeface="Arial" panose="020B0604020202020204" pitchFamily="34" charset="0"/>
              <a:buChar char="•"/>
            </a:pPr>
            <a:r>
              <a:rPr lang="sv-SE" sz="2200" dirty="0"/>
              <a:t>I vissa kommuner går det att göra en orosanmälan via kommunens e-tjänst och på vissa kommuners och regioners webbplatser finns det blanketter som du kan ladda ner. </a:t>
            </a:r>
          </a:p>
          <a:p>
            <a:pPr>
              <a:buFont typeface="Arial" panose="020B0604020202020204" pitchFamily="34" charset="0"/>
              <a:buChar char="•"/>
            </a:pPr>
            <a:r>
              <a:rPr lang="sv-SE" sz="2200" dirty="0"/>
              <a:t>Vid akuta ärenden, när socialkontoret är stängt, finns jourtelefonnummer på kommunens webbplats. Det går också att ringa 112 och be polisen kontakta socialjouren.</a:t>
            </a:r>
          </a:p>
          <a:p>
            <a:endParaRPr lang="sv-SE" dirty="0"/>
          </a:p>
        </p:txBody>
      </p:sp>
      <p:pic>
        <p:nvPicPr>
          <p:cNvPr id="5" name="Bild 4">
            <a:extLst>
              <a:ext uri="{FF2B5EF4-FFF2-40B4-BE49-F238E27FC236}">
                <a16:creationId xmlns:a16="http://schemas.microsoft.com/office/drawing/2014/main" id="{E6DCCE38-4676-8E38-74C4-C4AF1F36C4C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3888515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B35CB9-2E53-091B-4C36-005C81A48120}"/>
              </a:ext>
            </a:extLst>
          </p:cNvPr>
          <p:cNvSpPr>
            <a:spLocks noGrp="1"/>
          </p:cNvSpPr>
          <p:nvPr>
            <p:ph type="title"/>
          </p:nvPr>
        </p:nvSpPr>
        <p:spPr/>
        <p:txBody>
          <a:bodyPr/>
          <a:lstStyle/>
          <a:p>
            <a:r>
              <a:rPr lang="sv-SE" dirty="0"/>
              <a:t>Övning – att göra en orosanmälan</a:t>
            </a:r>
          </a:p>
        </p:txBody>
      </p:sp>
      <p:sp>
        <p:nvSpPr>
          <p:cNvPr id="3" name="Platshållare för innehåll 2">
            <a:extLst>
              <a:ext uri="{FF2B5EF4-FFF2-40B4-BE49-F238E27FC236}">
                <a16:creationId xmlns:a16="http://schemas.microsoft.com/office/drawing/2014/main" id="{E5DCAB8A-822F-B593-611B-878CE64DDDB5}"/>
              </a:ext>
            </a:extLst>
          </p:cNvPr>
          <p:cNvSpPr>
            <a:spLocks noGrp="1"/>
          </p:cNvSpPr>
          <p:nvPr>
            <p:ph idx="1"/>
          </p:nvPr>
        </p:nvSpPr>
        <p:spPr/>
        <p:txBody>
          <a:bodyPr/>
          <a:lstStyle/>
          <a:p>
            <a:endParaRPr lang="sv-SE" dirty="0"/>
          </a:p>
        </p:txBody>
      </p:sp>
      <p:pic>
        <p:nvPicPr>
          <p:cNvPr id="4" name="Bild 3">
            <a:extLst>
              <a:ext uri="{FF2B5EF4-FFF2-40B4-BE49-F238E27FC236}">
                <a16:creationId xmlns:a16="http://schemas.microsoft.com/office/drawing/2014/main" id="{34C80985-F5AD-E543-1C06-94A45455037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1512595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AA3B86-F4A8-3983-A5F9-32A31CBF5AC9}"/>
              </a:ext>
            </a:extLst>
          </p:cNvPr>
          <p:cNvSpPr>
            <a:spLocks noGrp="1"/>
          </p:cNvSpPr>
          <p:nvPr>
            <p:ph type="title"/>
          </p:nvPr>
        </p:nvSpPr>
        <p:spPr>
          <a:xfrm>
            <a:off x="673648" y="539790"/>
            <a:ext cx="10991850" cy="1325563"/>
          </a:xfrm>
        </p:spPr>
        <p:txBody>
          <a:bodyPr>
            <a:normAutofit/>
          </a:bodyPr>
          <a:lstStyle/>
          <a:p>
            <a:r>
              <a:rPr lang="sv-SE" sz="4000" dirty="0"/>
              <a:t>Sammanfatta och utvärdera dagen</a:t>
            </a:r>
          </a:p>
        </p:txBody>
      </p:sp>
      <p:pic>
        <p:nvPicPr>
          <p:cNvPr id="4" name="Bild 3">
            <a:extLst>
              <a:ext uri="{FF2B5EF4-FFF2-40B4-BE49-F238E27FC236}">
                <a16:creationId xmlns:a16="http://schemas.microsoft.com/office/drawing/2014/main" id="{8A762388-81AB-6B17-3690-BA5B2307308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1606347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602128-FCB5-5853-8F0C-4072EE01EA9B}"/>
              </a:ext>
            </a:extLst>
          </p:cNvPr>
          <p:cNvSpPr>
            <a:spLocks noGrp="1"/>
          </p:cNvSpPr>
          <p:nvPr>
            <p:ph type="title"/>
          </p:nvPr>
        </p:nvSpPr>
        <p:spPr>
          <a:xfrm>
            <a:off x="190500" y="-168271"/>
            <a:ext cx="10515600" cy="1325563"/>
          </a:xfrm>
        </p:spPr>
        <p:txBody>
          <a:bodyPr/>
          <a:lstStyle/>
          <a:p>
            <a:r>
              <a:rPr lang="sv-SE" dirty="0"/>
              <a:t>Film om olika behov och skydd</a:t>
            </a:r>
          </a:p>
        </p:txBody>
      </p:sp>
      <p:pic>
        <p:nvPicPr>
          <p:cNvPr id="4" name="Bild 3">
            <a:extLst>
              <a:ext uri="{FF2B5EF4-FFF2-40B4-BE49-F238E27FC236}">
                <a16:creationId xmlns:a16="http://schemas.microsoft.com/office/drawing/2014/main" id="{F13BC647-A98D-A51D-8F91-90FDBCB561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29790" y="6221870"/>
            <a:ext cx="1744980" cy="542002"/>
          </a:xfrm>
          <a:prstGeom prst="rect">
            <a:avLst/>
          </a:prstGeom>
        </p:spPr>
      </p:pic>
      <p:pic>
        <p:nvPicPr>
          <p:cNvPr id="5" name="Onlinemedia 4" title="Olika barn olika behov.mp4">
            <a:hlinkClick r:id="" action="ppaction://media"/>
            <a:extLst>
              <a:ext uri="{FF2B5EF4-FFF2-40B4-BE49-F238E27FC236}">
                <a16:creationId xmlns:a16="http://schemas.microsoft.com/office/drawing/2014/main" id="{0BDD97EF-07FA-28E1-1542-CAFC4BBF8620}"/>
              </a:ext>
            </a:extLst>
          </p:cNvPr>
          <p:cNvPicPr>
            <a:picLocks noRot="1" noChangeAspect="1"/>
          </p:cNvPicPr>
          <p:nvPr>
            <a:videoFile r:link="rId1"/>
          </p:nvPr>
        </p:nvPicPr>
        <p:blipFill>
          <a:blip r:embed="rId5"/>
          <a:stretch>
            <a:fillRect/>
          </a:stretch>
        </p:blipFill>
        <p:spPr>
          <a:xfrm>
            <a:off x="1485900" y="934914"/>
            <a:ext cx="8854004" cy="4988171"/>
          </a:xfrm>
          <a:prstGeom prst="rect">
            <a:avLst/>
          </a:prstGeom>
        </p:spPr>
      </p:pic>
    </p:spTree>
    <p:extLst>
      <p:ext uri="{BB962C8B-B14F-4D97-AF65-F5344CB8AC3E}">
        <p14:creationId xmlns:p14="http://schemas.microsoft.com/office/powerpoint/2010/main" val="189108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7A269C-2665-0206-C6C5-DF69FC71AB95}"/>
              </a:ext>
            </a:extLst>
          </p:cNvPr>
          <p:cNvSpPr>
            <a:spLocks noGrp="1"/>
          </p:cNvSpPr>
          <p:nvPr>
            <p:ph type="title"/>
          </p:nvPr>
        </p:nvSpPr>
        <p:spPr>
          <a:xfrm>
            <a:off x="838200" y="164430"/>
            <a:ext cx="10515600" cy="1325563"/>
          </a:xfrm>
        </p:spPr>
        <p:txBody>
          <a:bodyPr>
            <a:normAutofit/>
          </a:bodyPr>
          <a:lstStyle/>
          <a:p>
            <a:pPr algn="l" fontAlgn="base"/>
            <a:r>
              <a:rPr lang="sv-SE" sz="3600" i="0" dirty="0">
                <a:solidFill>
                  <a:srgbClr val="080D28"/>
                </a:solidFill>
                <a:effectLst/>
              </a:rPr>
              <a:t>Samhällets skydd, stöd och behandling för barn och unga som blir utsatta för våld</a:t>
            </a:r>
          </a:p>
        </p:txBody>
      </p:sp>
      <p:pic>
        <p:nvPicPr>
          <p:cNvPr id="5" name="Platshållare för innehåll 7">
            <a:extLst>
              <a:ext uri="{FF2B5EF4-FFF2-40B4-BE49-F238E27FC236}">
                <a16:creationId xmlns:a16="http://schemas.microsoft.com/office/drawing/2014/main" id="{09354B8D-E765-1ED5-81B7-763E0B43D97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69174" y="1489993"/>
            <a:ext cx="8398136" cy="4540795"/>
          </a:xfrm>
        </p:spPr>
      </p:pic>
      <p:pic>
        <p:nvPicPr>
          <p:cNvPr id="3" name="Bild 2">
            <a:extLst>
              <a:ext uri="{FF2B5EF4-FFF2-40B4-BE49-F238E27FC236}">
                <a16:creationId xmlns:a16="http://schemas.microsoft.com/office/drawing/2014/main" id="{D004F1F3-DD27-A6DE-29E5-08F7AE6FAD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4008252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AAA12E-023F-8EBA-908B-4EDEA57D3D07}"/>
              </a:ext>
            </a:extLst>
          </p:cNvPr>
          <p:cNvSpPr>
            <a:spLocks noGrp="1"/>
          </p:cNvSpPr>
          <p:nvPr>
            <p:ph type="title"/>
          </p:nvPr>
        </p:nvSpPr>
        <p:spPr/>
        <p:txBody>
          <a:bodyPr/>
          <a:lstStyle/>
          <a:p>
            <a:r>
              <a:rPr lang="sv-SE" dirty="0"/>
              <a:t>Du måste agera</a:t>
            </a:r>
          </a:p>
        </p:txBody>
      </p:sp>
      <p:pic>
        <p:nvPicPr>
          <p:cNvPr id="4" name="Bild 3">
            <a:extLst>
              <a:ext uri="{FF2B5EF4-FFF2-40B4-BE49-F238E27FC236}">
                <a16:creationId xmlns:a16="http://schemas.microsoft.com/office/drawing/2014/main" id="{76BFAC2C-758C-7C7A-D134-D32EE1906B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
        <p:nvSpPr>
          <p:cNvPr id="5" name="Rektangel 4">
            <a:extLst>
              <a:ext uri="{FF2B5EF4-FFF2-40B4-BE49-F238E27FC236}">
                <a16:creationId xmlns:a16="http://schemas.microsoft.com/office/drawing/2014/main" id="{048600D1-D644-F560-D37D-C58626FC0E12}"/>
              </a:ext>
            </a:extLst>
          </p:cNvPr>
          <p:cNvSpPr/>
          <p:nvPr/>
        </p:nvSpPr>
        <p:spPr>
          <a:xfrm>
            <a:off x="1866582" y="1690692"/>
            <a:ext cx="8458835" cy="3325809"/>
          </a:xfrm>
          <a:prstGeom prst="rect">
            <a:avLst/>
          </a:prstGeom>
          <a:solidFill>
            <a:srgbClr val="DCD9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nSpc>
                <a:spcPct val="150000"/>
              </a:lnSpc>
              <a:buNone/>
            </a:pPr>
            <a:r>
              <a:rPr lang="sv-SE" sz="2000" dirty="0">
                <a:solidFill>
                  <a:schemeClr val="tx1"/>
                </a:solidFill>
              </a:rPr>
              <a:t>Det är viktigt att du agerar om du misstänker eller får veta att ett barn har blivit utsatt för våld. Du måste göra en </a:t>
            </a:r>
            <a:r>
              <a:rPr lang="sv-SE" sz="2000" b="1" dirty="0">
                <a:solidFill>
                  <a:schemeClr val="tx1"/>
                </a:solidFill>
              </a:rPr>
              <a:t>formell anmälan till socialtjänsten</a:t>
            </a:r>
            <a:r>
              <a:rPr lang="sv-SE" sz="2000" dirty="0">
                <a:solidFill>
                  <a:schemeClr val="tx1"/>
                </a:solidFill>
              </a:rPr>
              <a:t>, polisen och andra myndigheter för att de ska kunna utreda om det finns skäl för oro. Syftet med en utredning är att undersöka om samhället på något sätt måste ingripa för att tillgodose barnets behov av och rätt till skydd och stöd.</a:t>
            </a:r>
          </a:p>
        </p:txBody>
      </p:sp>
    </p:spTree>
    <p:extLst>
      <p:ext uri="{BB962C8B-B14F-4D97-AF65-F5344CB8AC3E}">
        <p14:creationId xmlns:p14="http://schemas.microsoft.com/office/powerpoint/2010/main" val="2330335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1B2FBD-1BA7-843A-E551-A576F376D319}"/>
              </a:ext>
            </a:extLst>
          </p:cNvPr>
          <p:cNvSpPr>
            <a:spLocks noGrp="1"/>
          </p:cNvSpPr>
          <p:nvPr>
            <p:ph type="title"/>
          </p:nvPr>
        </p:nvSpPr>
        <p:spPr/>
        <p:txBody>
          <a:bodyPr/>
          <a:lstStyle/>
          <a:p>
            <a:r>
              <a:rPr lang="sv-SE" dirty="0"/>
              <a:t>Vad ska du göra om ett barn far illa? </a:t>
            </a:r>
          </a:p>
        </p:txBody>
      </p:sp>
      <p:sp>
        <p:nvSpPr>
          <p:cNvPr id="3" name="Platshållare för innehåll 2">
            <a:extLst>
              <a:ext uri="{FF2B5EF4-FFF2-40B4-BE49-F238E27FC236}">
                <a16:creationId xmlns:a16="http://schemas.microsoft.com/office/drawing/2014/main" id="{42360F7E-6D4F-B904-32CF-804398F7E5B8}"/>
              </a:ext>
            </a:extLst>
          </p:cNvPr>
          <p:cNvSpPr>
            <a:spLocks noGrp="1"/>
          </p:cNvSpPr>
          <p:nvPr>
            <p:ph idx="1"/>
          </p:nvPr>
        </p:nvSpPr>
        <p:spPr/>
        <p:txBody>
          <a:bodyPr/>
          <a:lstStyle/>
          <a:p>
            <a:endParaRPr lang="sv-SE" dirty="0"/>
          </a:p>
          <a:p>
            <a:endParaRPr lang="sv-SE" dirty="0"/>
          </a:p>
        </p:txBody>
      </p:sp>
      <p:sp>
        <p:nvSpPr>
          <p:cNvPr id="5" name="Rectangle 2">
            <a:extLst>
              <a:ext uri="{FF2B5EF4-FFF2-40B4-BE49-F238E27FC236}">
                <a16:creationId xmlns:a16="http://schemas.microsoft.com/office/drawing/2014/main" id="{3A6F5BDD-ED02-A84D-C64F-D5FB746C1874}"/>
              </a:ext>
            </a:extLst>
          </p:cNvPr>
          <p:cNvSpPr>
            <a:spLocks noChangeArrowheads="1"/>
          </p:cNvSpPr>
          <p:nvPr/>
        </p:nvSpPr>
        <p:spPr bwMode="auto">
          <a:xfrm>
            <a:off x="838200" y="2017907"/>
            <a:ext cx="6035566" cy="23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tabLst/>
            </a:pPr>
            <a:r>
              <a:rPr kumimoji="0" lang="sv-SE" altLang="sv-SE" sz="2000" b="0" i="0" u="none" strike="noStrike" cap="none" normalizeH="0" baseline="0" dirty="0">
                <a:ln>
                  <a:noFill/>
                </a:ln>
                <a:solidFill>
                  <a:schemeClr val="tx1"/>
                </a:solidFill>
                <a:effectLst/>
              </a:rPr>
              <a:t>Anställda på vissa myndigheter och i vissa verksamheter som berör barn och unga (skola, hälso- och sjukvård och tandvård) är </a:t>
            </a:r>
            <a:r>
              <a:rPr kumimoji="0" lang="sv-SE" altLang="sv-SE" sz="2000" b="0" i="1" u="none" strike="noStrike" cap="none" normalizeH="0" baseline="0" dirty="0">
                <a:ln>
                  <a:noFill/>
                </a:ln>
                <a:solidFill>
                  <a:schemeClr val="tx1"/>
                </a:solidFill>
                <a:effectLst/>
              </a:rPr>
              <a:t>skyldiga att genast anmäla</a:t>
            </a:r>
            <a:r>
              <a:rPr kumimoji="0" lang="sv-SE" altLang="sv-SE" sz="2000" b="0" i="0" u="none" strike="noStrike" cap="none" normalizeH="0" baseline="0" dirty="0">
                <a:ln>
                  <a:noFill/>
                </a:ln>
                <a:solidFill>
                  <a:schemeClr val="tx1"/>
                </a:solidFill>
                <a:effectLst/>
              </a:rPr>
              <a:t> till socialtjänsten </a:t>
            </a:r>
          </a:p>
          <a:p>
            <a:pPr marL="0" marR="0" lvl="0" indent="0" algn="l" defTabSz="914400" rtl="0" eaLnBrk="0" fontAlgn="base" latinLnBrk="0" hangingPunct="0">
              <a:lnSpc>
                <a:spcPct val="150000"/>
              </a:lnSpc>
              <a:spcBef>
                <a:spcPct val="0"/>
              </a:spcBef>
              <a:spcAft>
                <a:spcPct val="0"/>
              </a:spcAft>
              <a:buClrTx/>
              <a:buSzTx/>
              <a:tabLst/>
            </a:pPr>
            <a:r>
              <a:rPr kumimoji="0" lang="sv-SE" altLang="sv-SE" sz="2000" b="0" i="0" u="none" strike="noStrike" cap="none" normalizeH="0" baseline="0" dirty="0">
                <a:ln>
                  <a:noFill/>
                </a:ln>
                <a:solidFill>
                  <a:schemeClr val="tx1"/>
                </a:solidFill>
                <a:effectLst/>
              </a:rPr>
              <a:t>om de misstänker att ett barn (0-18 år) far illa. </a:t>
            </a:r>
          </a:p>
        </p:txBody>
      </p:sp>
      <p:pic>
        <p:nvPicPr>
          <p:cNvPr id="6" name="Bildobjekt 5" descr="En bild som visar mörk&#10;&#10;Automatiskt genererad beskrivning">
            <a:extLst>
              <a:ext uri="{FF2B5EF4-FFF2-40B4-BE49-F238E27FC236}">
                <a16:creationId xmlns:a16="http://schemas.microsoft.com/office/drawing/2014/main" id="{A44CFB81-412E-EA60-9DDB-B78DEAE4E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6012" y="1825626"/>
            <a:ext cx="3651511" cy="3377191"/>
          </a:xfrm>
          <a:prstGeom prst="rect">
            <a:avLst/>
          </a:prstGeom>
        </p:spPr>
      </p:pic>
      <p:pic>
        <p:nvPicPr>
          <p:cNvPr id="7" name="Bild 6">
            <a:extLst>
              <a:ext uri="{FF2B5EF4-FFF2-40B4-BE49-F238E27FC236}">
                <a16:creationId xmlns:a16="http://schemas.microsoft.com/office/drawing/2014/main" id="{D0F6BCBF-4D05-721D-5411-1F1387119C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3526627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D9734A-135C-30E2-456D-1AE7827E865E}"/>
              </a:ext>
            </a:extLst>
          </p:cNvPr>
          <p:cNvSpPr>
            <a:spLocks noGrp="1"/>
          </p:cNvSpPr>
          <p:nvPr>
            <p:ph type="title"/>
          </p:nvPr>
        </p:nvSpPr>
        <p:spPr>
          <a:xfrm>
            <a:off x="838200" y="-14038"/>
            <a:ext cx="10515600" cy="1325563"/>
          </a:xfrm>
        </p:spPr>
        <p:txBody>
          <a:bodyPr/>
          <a:lstStyle/>
          <a:p>
            <a:r>
              <a:rPr lang="sv-SE" dirty="0"/>
              <a:t>Filmen ”Att göra en orosanmälan”</a:t>
            </a:r>
          </a:p>
        </p:txBody>
      </p:sp>
      <p:sp>
        <p:nvSpPr>
          <p:cNvPr id="3" name="Platshållare för innehåll 2">
            <a:extLst>
              <a:ext uri="{FF2B5EF4-FFF2-40B4-BE49-F238E27FC236}">
                <a16:creationId xmlns:a16="http://schemas.microsoft.com/office/drawing/2014/main" id="{E1A568DC-A023-5C3F-D573-31DD80D015A0}"/>
              </a:ext>
            </a:extLst>
          </p:cNvPr>
          <p:cNvSpPr>
            <a:spLocks noGrp="1"/>
          </p:cNvSpPr>
          <p:nvPr>
            <p:ph idx="1"/>
          </p:nvPr>
        </p:nvSpPr>
        <p:spPr/>
        <p:txBody>
          <a:bodyPr/>
          <a:lstStyle/>
          <a:p>
            <a:endParaRPr lang="sv-SE" dirty="0"/>
          </a:p>
          <a:p>
            <a:endParaRPr lang="sv-SE" dirty="0"/>
          </a:p>
          <a:p>
            <a:pPr marL="0" indent="0">
              <a:buNone/>
            </a:pPr>
            <a:endParaRPr lang="sv-SE" dirty="0"/>
          </a:p>
        </p:txBody>
      </p:sp>
      <p:pic>
        <p:nvPicPr>
          <p:cNvPr id="4" name="Onlinemedia 3">
            <a:hlinkClick r:id="" action="ppaction://media"/>
            <a:extLst>
              <a:ext uri="{FF2B5EF4-FFF2-40B4-BE49-F238E27FC236}">
                <a16:creationId xmlns:a16="http://schemas.microsoft.com/office/drawing/2014/main" id="{558C0E08-977F-E2E3-04B8-B6D0249A8362}"/>
              </a:ext>
            </a:extLst>
          </p:cNvPr>
          <p:cNvPicPr>
            <a:picLocks noRot="1" noChangeAspect="1"/>
          </p:cNvPicPr>
          <p:nvPr>
            <a:videoFile r:link="rId1"/>
          </p:nvPr>
        </p:nvPicPr>
        <p:blipFill>
          <a:blip r:embed="rId4"/>
          <a:stretch>
            <a:fillRect/>
          </a:stretch>
        </p:blipFill>
        <p:spPr>
          <a:xfrm>
            <a:off x="2252739" y="1183395"/>
            <a:ext cx="7853286" cy="4417474"/>
          </a:xfrm>
          <a:prstGeom prst="rect">
            <a:avLst/>
          </a:prstGeom>
        </p:spPr>
      </p:pic>
      <p:pic>
        <p:nvPicPr>
          <p:cNvPr id="5" name="Bild 4">
            <a:extLst>
              <a:ext uri="{FF2B5EF4-FFF2-40B4-BE49-F238E27FC236}">
                <a16:creationId xmlns:a16="http://schemas.microsoft.com/office/drawing/2014/main" id="{E4FCD9D7-3F42-2734-16BD-00639FB714D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103698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4FFA78-9183-0354-70DE-0C09C792DD8D}"/>
              </a:ext>
            </a:extLst>
          </p:cNvPr>
          <p:cNvSpPr>
            <a:spLocks noGrp="1"/>
          </p:cNvSpPr>
          <p:nvPr>
            <p:ph type="title"/>
          </p:nvPr>
        </p:nvSpPr>
        <p:spPr/>
        <p:txBody>
          <a:bodyPr/>
          <a:lstStyle/>
          <a:p>
            <a:r>
              <a:rPr lang="sv-SE" dirty="0"/>
              <a:t>Det är din oro du ska anmäla…</a:t>
            </a:r>
          </a:p>
        </p:txBody>
      </p:sp>
      <p:sp>
        <p:nvSpPr>
          <p:cNvPr id="3" name="Platshållare för innehåll 2">
            <a:extLst>
              <a:ext uri="{FF2B5EF4-FFF2-40B4-BE49-F238E27FC236}">
                <a16:creationId xmlns:a16="http://schemas.microsoft.com/office/drawing/2014/main" id="{FE83D6A4-4DC8-761A-B4E1-9C07419D12F6}"/>
              </a:ext>
            </a:extLst>
          </p:cNvPr>
          <p:cNvSpPr>
            <a:spLocks noGrp="1"/>
          </p:cNvSpPr>
          <p:nvPr>
            <p:ph idx="1"/>
          </p:nvPr>
        </p:nvSpPr>
        <p:spPr/>
        <p:txBody>
          <a:bodyPr>
            <a:normAutofit/>
          </a:bodyPr>
          <a:lstStyle/>
          <a:p>
            <a:endParaRPr lang="sv-SE" dirty="0"/>
          </a:p>
          <a:p>
            <a:pPr marL="0" indent="0">
              <a:lnSpc>
                <a:spcPct val="150000"/>
              </a:lnSpc>
              <a:buNone/>
            </a:pPr>
            <a:r>
              <a:rPr lang="sv-SE" sz="2000" dirty="0"/>
              <a:t>…och det räcker med en misstanke om att barnet far illa. Du behöver inte vara säker på att någon form av våld faktiskt förekommer, varken om det handlar om bevittnat våld eller att barnet själv är utsatt. Det är socialtjänsten som bedömer om barnet har behov av skydd och stöd. Om du gör en polisanmälan är det en åklagare som avgör om det finns tillräcklig bevisning för att styrka ett brott. Att känna oro för ett barn är tillräckligt för att motivera en anmälan till socialtjänsten.</a:t>
            </a:r>
          </a:p>
        </p:txBody>
      </p:sp>
      <p:pic>
        <p:nvPicPr>
          <p:cNvPr id="4" name="Bild 3">
            <a:extLst>
              <a:ext uri="{FF2B5EF4-FFF2-40B4-BE49-F238E27FC236}">
                <a16:creationId xmlns:a16="http://schemas.microsoft.com/office/drawing/2014/main" id="{DF02BEA8-0433-8FEC-5F3D-ACBD104E403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4180198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7F57F4-FCB3-497F-DB07-0C84FF087F94}"/>
              </a:ext>
            </a:extLst>
          </p:cNvPr>
          <p:cNvSpPr>
            <a:spLocks noGrp="1"/>
          </p:cNvSpPr>
          <p:nvPr>
            <p:ph type="title"/>
          </p:nvPr>
        </p:nvSpPr>
        <p:spPr>
          <a:xfrm>
            <a:off x="838200" y="778037"/>
            <a:ext cx="10515600" cy="1325563"/>
          </a:xfrm>
        </p:spPr>
        <p:txBody>
          <a:bodyPr>
            <a:normAutofit fontScale="90000"/>
          </a:bodyPr>
          <a:lstStyle/>
          <a:p>
            <a:r>
              <a:rPr lang="sv-SE" dirty="0"/>
              <a:t>Berätta </a:t>
            </a:r>
            <a:r>
              <a:rPr lang="sv-SE" i="1" dirty="0"/>
              <a:t>inte</a:t>
            </a:r>
            <a:r>
              <a:rPr lang="sv-SE" dirty="0"/>
              <a:t> om din anmälan om du misstänker att en närstående utövar våld</a:t>
            </a:r>
            <a:br>
              <a:rPr lang="sv-SE" dirty="0"/>
            </a:br>
            <a:endParaRPr lang="sv-SE" dirty="0"/>
          </a:p>
        </p:txBody>
      </p:sp>
      <p:sp>
        <p:nvSpPr>
          <p:cNvPr id="3" name="Platshållare för innehåll 2">
            <a:extLst>
              <a:ext uri="{FF2B5EF4-FFF2-40B4-BE49-F238E27FC236}">
                <a16:creationId xmlns:a16="http://schemas.microsoft.com/office/drawing/2014/main" id="{AA29289C-4188-A2C1-B394-A02FE5BDB903}"/>
              </a:ext>
            </a:extLst>
          </p:cNvPr>
          <p:cNvSpPr>
            <a:spLocks noGrp="1"/>
          </p:cNvSpPr>
          <p:nvPr>
            <p:ph idx="1"/>
          </p:nvPr>
        </p:nvSpPr>
        <p:spPr/>
        <p:txBody>
          <a:bodyPr>
            <a:normAutofit fontScale="85000" lnSpcReduction="20000"/>
          </a:bodyPr>
          <a:lstStyle/>
          <a:p>
            <a:pPr>
              <a:lnSpc>
                <a:spcPct val="170000"/>
              </a:lnSpc>
            </a:pPr>
            <a:r>
              <a:rPr lang="sv-SE" sz="2600" dirty="0"/>
              <a:t>Du bör </a:t>
            </a:r>
            <a:r>
              <a:rPr lang="sv-SE" sz="2600" i="1" dirty="0"/>
              <a:t>inte </a:t>
            </a:r>
            <a:r>
              <a:rPr lang="sv-SE" sz="2600" dirty="0"/>
              <a:t>berätta om din anmälan för omsorgspersonerna, om du misstänker att barnet blir utsatt för våld av en närstående. Att informera omsorgspersonerna kan innebära en risk för barnet som då kan utsättas för ytterligare våld eller hot. Barnet kan skrämmas till tystnad. Det kan ibland kännas svårt för den som ska göra anmälan att inte berätta för barnets omsorgspersoner, men barnets skydd måste prioriteras.</a:t>
            </a:r>
          </a:p>
          <a:p>
            <a:pPr>
              <a:lnSpc>
                <a:spcPct val="170000"/>
              </a:lnSpc>
            </a:pPr>
            <a:r>
              <a:rPr lang="sv-SE" sz="2600" dirty="0"/>
              <a:t>Omsorgspersonerna får information av socialtjänsten eller polisen när en planering är gjord och barnets skyddsbehov är bedömt. </a:t>
            </a:r>
          </a:p>
        </p:txBody>
      </p:sp>
      <p:pic>
        <p:nvPicPr>
          <p:cNvPr id="4" name="Bild 3">
            <a:extLst>
              <a:ext uri="{FF2B5EF4-FFF2-40B4-BE49-F238E27FC236}">
                <a16:creationId xmlns:a16="http://schemas.microsoft.com/office/drawing/2014/main" id="{F1DC30FB-28D2-E52A-CD4B-D267B53E6A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9790" y="6221870"/>
            <a:ext cx="1744980" cy="542002"/>
          </a:xfrm>
          <a:prstGeom prst="rect">
            <a:avLst/>
          </a:prstGeom>
        </p:spPr>
      </p:pic>
    </p:spTree>
    <p:extLst>
      <p:ext uri="{BB962C8B-B14F-4D97-AF65-F5344CB8AC3E}">
        <p14:creationId xmlns:p14="http://schemas.microsoft.com/office/powerpoint/2010/main" val="3740463043"/>
      </p:ext>
    </p:extLst>
  </p:cSld>
  <p:clrMapOvr>
    <a:masterClrMapping/>
  </p:clrMapOvr>
</p:sld>
</file>

<file path=ppt/theme/theme1.xml><?xml version="1.0" encoding="utf-8"?>
<a:theme xmlns:a="http://schemas.openxmlformats.org/drawingml/2006/main" name="LiU - VIT">
  <a:themeElements>
    <a:clrScheme name="LiU-BLÅ">
      <a:dk1>
        <a:srgbClr val="000000"/>
      </a:dk1>
      <a:lt1>
        <a:srgbClr val="FFFFFF"/>
      </a:lt1>
      <a:dk2>
        <a:srgbClr val="00B9E7"/>
      </a:dk2>
      <a:lt2>
        <a:srgbClr val="FFFFFF"/>
      </a:lt2>
      <a:accent1>
        <a:srgbClr val="17C7D2"/>
      </a:accent1>
      <a:accent2>
        <a:srgbClr val="00CFB5"/>
      </a:accent2>
      <a:accent3>
        <a:srgbClr val="FF6442"/>
      </a:accent3>
      <a:accent4>
        <a:srgbClr val="8981D3"/>
      </a:accent4>
      <a:accent5>
        <a:srgbClr val="FDEF5D"/>
      </a:accent5>
      <a:accent6>
        <a:srgbClr val="6A7E91"/>
      </a:accent6>
      <a:hlink>
        <a:srgbClr val="0000FF"/>
      </a:hlink>
      <a:folHlink>
        <a:srgbClr val="800080"/>
      </a:folHlink>
    </a:clrScheme>
    <a:fontScheme name="LiU">
      <a:majorFont>
        <a:latin typeface="KorolevLiU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U-BLÅ">
      <a:srgbClr val="00B9E7"/>
    </a:custClr>
    <a:custClr name="LiU-TURKOS">
      <a:srgbClr val="17C7D2"/>
    </a:custClr>
    <a:custClr name="LiU-GRÖN">
      <a:srgbClr val="00CFB5"/>
    </a:custClr>
    <a:custClr name="LiU-">
      <a:srgbClr val="FFFFFF"/>
    </a:custClr>
    <a:custClr name="LiU-ORANGE">
      <a:srgbClr val="FF6442"/>
    </a:custClr>
    <a:custClr name="LiU-LILA">
      <a:srgbClr val="8981D3"/>
    </a:custClr>
    <a:custClr name="LiU-GUL">
      <a:srgbClr val="FDEF5D"/>
    </a:custClr>
    <a:custClr name="LiU-GRÅ">
      <a:srgbClr val="6A7E91"/>
    </a:custClr>
    <a:custClr name="LiU-">
      <a:srgbClr val="FFFFFF"/>
    </a:custClr>
    <a:custClr name="LiU-">
      <a:srgbClr val="FFFFFF"/>
    </a:custClr>
    <a:custClr name="LiU-BLÅ 50%">
      <a:srgbClr val="80DCF3"/>
    </a:custClr>
    <a:custClr name="LiU-TURKOS 50%">
      <a:srgbClr val="8BE3E9"/>
    </a:custClr>
    <a:custClr name="LiU-GRÖN 50%">
      <a:srgbClr val="80E7DA"/>
    </a:custClr>
    <a:custClr name="LiU-">
      <a:srgbClr val="FFFFFF"/>
    </a:custClr>
    <a:custClr name="LiU-ORANGE 50%">
      <a:srgbClr val="FFB2A1"/>
    </a:custClr>
    <a:custClr name="LiU-LILA 50%">
      <a:srgbClr val="C4C0E9"/>
    </a:custClr>
    <a:custClr name="LiU-GUL 50%">
      <a:srgbClr val="FEF7AE"/>
    </a:custClr>
    <a:custClr name="LiU-GRÅ 50%">
      <a:srgbClr val="B5BFC8"/>
    </a:custClr>
    <a:custClr name="LiU-">
      <a:srgbClr val="FFFFFF"/>
    </a:custClr>
    <a:custClr name="LiU-">
      <a:srgbClr val="FFFFFF"/>
    </a:custClr>
    <a:custClr name="LiU-BLÅ 30%">
      <a:srgbClr val="B3EAF8"/>
    </a:custClr>
    <a:custClr name="LiU-TURKOS 30%">
      <a:srgbClr val="B9EEF2"/>
    </a:custClr>
    <a:custClr name="LiU-GRÖN 30%">
      <a:srgbClr val="B3F1E9"/>
    </a:custClr>
    <a:custClr name="LiU-">
      <a:srgbClr val="FFFFFF"/>
    </a:custClr>
    <a:custClr name="LiU-ORANGE 30%">
      <a:srgbClr val="FFD1C6"/>
    </a:custClr>
    <a:custClr name="LiU-LILA 30%">
      <a:srgbClr val="DCD9F2"/>
    </a:custClr>
    <a:custClr name="LiU-">
      <a:srgbClr val="FFFFFF"/>
    </a:custClr>
    <a:custClr name="LiU-GRÅ 30%">
      <a:srgbClr val="D2D8DE"/>
    </a:custClr>
    <a:custClr name="LiU-">
      <a:srgbClr val="FFFFFF"/>
    </a:custClr>
    <a:custClr name="LiU-">
      <a:srgbClr val="FFFFFF"/>
    </a:custClr>
  </a:custClrLst>
  <a:extLst>
    <a:ext uri="{05A4C25C-085E-4340-85A3-A5531E510DB2}">
      <thm15:themeFamily xmlns:thm15="http://schemas.microsoft.com/office/thememl/2012/main" name="Presentationsmaterial" id="{592FDF17-8FF0-9441-95EF-75A7AE8F2107}" vid="{B9E8D609-257B-A04A-8B2D-7778A7774881}"/>
    </a:ext>
  </a:extLst>
</a:theme>
</file>

<file path=ppt/theme/theme2.xml><?xml version="1.0" encoding="utf-8"?>
<a:theme xmlns:a="http://schemas.openxmlformats.org/drawingml/2006/main" name="LiU - SVART">
  <a:themeElements>
    <a:clrScheme name="LiU-BLÅ">
      <a:dk1>
        <a:srgbClr val="000000"/>
      </a:dk1>
      <a:lt1>
        <a:srgbClr val="FFFFFF"/>
      </a:lt1>
      <a:dk2>
        <a:srgbClr val="00B9E7"/>
      </a:dk2>
      <a:lt2>
        <a:srgbClr val="FFFFFF"/>
      </a:lt2>
      <a:accent1>
        <a:srgbClr val="17C7D2"/>
      </a:accent1>
      <a:accent2>
        <a:srgbClr val="00CFB5"/>
      </a:accent2>
      <a:accent3>
        <a:srgbClr val="FF6442"/>
      </a:accent3>
      <a:accent4>
        <a:srgbClr val="8981D3"/>
      </a:accent4>
      <a:accent5>
        <a:srgbClr val="FDEF5D"/>
      </a:accent5>
      <a:accent6>
        <a:srgbClr val="6A7E91"/>
      </a:accent6>
      <a:hlink>
        <a:srgbClr val="0000FF"/>
      </a:hlink>
      <a:folHlink>
        <a:srgbClr val="800080"/>
      </a:folHlink>
    </a:clrScheme>
    <a:fontScheme name="LiU">
      <a:majorFont>
        <a:latin typeface="KorolevLiU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U-BLÅ">
      <a:srgbClr val="00B9E7"/>
    </a:custClr>
    <a:custClr name="LiU-TURKOS">
      <a:srgbClr val="17C7D2"/>
    </a:custClr>
    <a:custClr name="LiU-GRÖN">
      <a:srgbClr val="00CFB5"/>
    </a:custClr>
    <a:custClr name="LiU-">
      <a:srgbClr val="FFFFFF"/>
    </a:custClr>
    <a:custClr name="LiU-ORANGE">
      <a:srgbClr val="FF6442"/>
    </a:custClr>
    <a:custClr name="LiU-LILA">
      <a:srgbClr val="8981D3"/>
    </a:custClr>
    <a:custClr name="LiU-GUL">
      <a:srgbClr val="FDEF5D"/>
    </a:custClr>
    <a:custClr name="LiU-GRÅ">
      <a:srgbClr val="6A7E91"/>
    </a:custClr>
    <a:custClr name="LiU-">
      <a:srgbClr val="FFFFFF"/>
    </a:custClr>
    <a:custClr name="LiU-">
      <a:srgbClr val="FFFFFF"/>
    </a:custClr>
    <a:custClr name="LiU-BLÅ 50%">
      <a:srgbClr val="80DCF3"/>
    </a:custClr>
    <a:custClr name="LiU-TURKOS 50%">
      <a:srgbClr val="8BE3E9"/>
    </a:custClr>
    <a:custClr name="LiU-GRÖN 50%">
      <a:srgbClr val="80E7DA"/>
    </a:custClr>
    <a:custClr name="LiU-">
      <a:srgbClr val="FFFFFF"/>
    </a:custClr>
    <a:custClr name="LiU-ORANGE 50%">
      <a:srgbClr val="FFB2A1"/>
    </a:custClr>
    <a:custClr name="LiU-LILA 50%">
      <a:srgbClr val="C4C0E9"/>
    </a:custClr>
    <a:custClr name="LiU-GUL 50%">
      <a:srgbClr val="FEF7AE"/>
    </a:custClr>
    <a:custClr name="LiU-GRÅ 50%">
      <a:srgbClr val="B5BFC8"/>
    </a:custClr>
    <a:custClr name="LiU-">
      <a:srgbClr val="FFFFFF"/>
    </a:custClr>
    <a:custClr name="LiU-">
      <a:srgbClr val="FFFFFF"/>
    </a:custClr>
    <a:custClr name="LiU-BLÅ 30%">
      <a:srgbClr val="B3EAF8"/>
    </a:custClr>
    <a:custClr name="LiU-TURKOS 30%">
      <a:srgbClr val="B9EEF2"/>
    </a:custClr>
    <a:custClr name="LiU-GRÖN 30%">
      <a:srgbClr val="B3F1E9"/>
    </a:custClr>
    <a:custClr name="LiU-">
      <a:srgbClr val="FFFFFF"/>
    </a:custClr>
    <a:custClr name="LiU-ORANGE 30%">
      <a:srgbClr val="FFD1C6"/>
    </a:custClr>
    <a:custClr name="LiU-LILA 30%">
      <a:srgbClr val="DCD9F2"/>
    </a:custClr>
    <a:custClr name="LiU-">
      <a:srgbClr val="FFFFFF"/>
    </a:custClr>
    <a:custClr name="LiU-GRÅ 30%">
      <a:srgbClr val="D2D8DE"/>
    </a:custClr>
    <a:custClr name="LiU-">
      <a:srgbClr val="FFFFFF"/>
    </a:custClr>
    <a:custClr name="LiU-">
      <a:srgbClr val="FFFFFF"/>
    </a:custClr>
  </a:custClrLst>
  <a:extLst>
    <a:ext uri="{05A4C25C-085E-4340-85A3-A5531E510DB2}">
      <thm15:themeFamily xmlns:thm15="http://schemas.microsoft.com/office/thememl/2012/main" name="Presentationsmaterial" id="{592FDF17-8FF0-9441-95EF-75A7AE8F2107}" vid="{E9183E31-2E28-E843-81D2-82B2A73DB9C6}"/>
    </a:ext>
  </a:extLst>
</a:theme>
</file>

<file path=ppt/theme/theme3.xml><?xml version="1.0" encoding="utf-8"?>
<a:theme xmlns:a="http://schemas.openxmlformats.org/drawingml/2006/main" name="LiU - ljusturkos">
  <a:themeElements>
    <a:clrScheme name="LiU-BLÅ">
      <a:dk1>
        <a:srgbClr val="000000"/>
      </a:dk1>
      <a:lt1>
        <a:srgbClr val="FFFFFF"/>
      </a:lt1>
      <a:dk2>
        <a:srgbClr val="00B9E7"/>
      </a:dk2>
      <a:lt2>
        <a:srgbClr val="FFFFFF"/>
      </a:lt2>
      <a:accent1>
        <a:srgbClr val="17C7D2"/>
      </a:accent1>
      <a:accent2>
        <a:srgbClr val="00CFB5"/>
      </a:accent2>
      <a:accent3>
        <a:srgbClr val="FF6442"/>
      </a:accent3>
      <a:accent4>
        <a:srgbClr val="8981D3"/>
      </a:accent4>
      <a:accent5>
        <a:srgbClr val="FDEF5D"/>
      </a:accent5>
      <a:accent6>
        <a:srgbClr val="6A7E91"/>
      </a:accent6>
      <a:hlink>
        <a:srgbClr val="0000FF"/>
      </a:hlink>
      <a:folHlink>
        <a:srgbClr val="800080"/>
      </a:folHlink>
    </a:clrScheme>
    <a:fontScheme name="LiU">
      <a:majorFont>
        <a:latin typeface="KorolevLiU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U-BLÅ">
      <a:srgbClr val="00B9E7"/>
    </a:custClr>
    <a:custClr name="LiU-TURKOS">
      <a:srgbClr val="17C7D2"/>
    </a:custClr>
    <a:custClr name="LiU-GRÖN">
      <a:srgbClr val="00CFB5"/>
    </a:custClr>
    <a:custClr name="LiU-">
      <a:srgbClr val="FFFFFF"/>
    </a:custClr>
    <a:custClr name="LiU-ORANGE">
      <a:srgbClr val="FF6442"/>
    </a:custClr>
    <a:custClr name="LiU-LILA">
      <a:srgbClr val="8981D3"/>
    </a:custClr>
    <a:custClr name="LiU-GUL">
      <a:srgbClr val="FDEF5D"/>
    </a:custClr>
    <a:custClr name="LiU-GRÅ">
      <a:srgbClr val="6A7E91"/>
    </a:custClr>
    <a:custClr name="LiU-">
      <a:srgbClr val="FFFFFF"/>
    </a:custClr>
    <a:custClr name="LiU-">
      <a:srgbClr val="FFFFFF"/>
    </a:custClr>
    <a:custClr name="LiU-BLÅ 50%">
      <a:srgbClr val="80DCF3"/>
    </a:custClr>
    <a:custClr name="LiU-TURKOS 50%">
      <a:srgbClr val="8BE3E9"/>
    </a:custClr>
    <a:custClr name="LiU-GRÖN 50%">
      <a:srgbClr val="80E7DA"/>
    </a:custClr>
    <a:custClr name="LiU-">
      <a:srgbClr val="FFFFFF"/>
    </a:custClr>
    <a:custClr name="LiU-ORANGE 50%">
      <a:srgbClr val="FFB2A1"/>
    </a:custClr>
    <a:custClr name="LiU-LILA 50%">
      <a:srgbClr val="C4C0E9"/>
    </a:custClr>
    <a:custClr name="LiU-GUL 50%">
      <a:srgbClr val="FEF7AE"/>
    </a:custClr>
    <a:custClr name="LiU-GRÅ 50%">
      <a:srgbClr val="B5BFC8"/>
    </a:custClr>
    <a:custClr name="LiU-">
      <a:srgbClr val="FFFFFF"/>
    </a:custClr>
    <a:custClr name="LiU-">
      <a:srgbClr val="FFFFFF"/>
    </a:custClr>
    <a:custClr name="LiU-BLÅ 30%">
      <a:srgbClr val="B3EAF8"/>
    </a:custClr>
    <a:custClr name="LiU-TURKOS 30%">
      <a:srgbClr val="B9EEF2"/>
    </a:custClr>
    <a:custClr name="LiU-GRÖN 30%">
      <a:srgbClr val="B3F1E9"/>
    </a:custClr>
    <a:custClr name="LiU-">
      <a:srgbClr val="FFFFFF"/>
    </a:custClr>
    <a:custClr name="LiU-ORANGE 30%">
      <a:srgbClr val="FFD1C6"/>
    </a:custClr>
    <a:custClr name="LiU-LILA 30%">
      <a:srgbClr val="DCD9F2"/>
    </a:custClr>
    <a:custClr name="LiU-">
      <a:srgbClr val="FFFFFF"/>
    </a:custClr>
    <a:custClr name="LiU-GRÅ 30%">
      <a:srgbClr val="D2D8DE"/>
    </a:custClr>
    <a:custClr name="LiU-">
      <a:srgbClr val="FFFFFF"/>
    </a:custClr>
    <a:custClr name="LiU-">
      <a:srgbClr val="FFFFFF"/>
    </a:custClr>
  </a:custClrLst>
  <a:extLst>
    <a:ext uri="{05A4C25C-085E-4340-85A3-A5531E510DB2}">
      <thm15:themeFamily xmlns:thm15="http://schemas.microsoft.com/office/thememl/2012/main" name="Presentationsmaterial" id="{592FDF17-8FF0-9441-95EF-75A7AE8F2107}" vid="{99FFB4F6-DBD0-674D-A242-99A12D2EB75B}"/>
    </a:ext>
  </a:extLst>
</a:theme>
</file>

<file path=ppt/theme/theme4.xml><?xml version="1.0" encoding="utf-8"?>
<a:theme xmlns:a="http://schemas.openxmlformats.org/drawingml/2006/main" name="Vita sido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U - Svenska - Presentationsmaterial Widescreen Korolev" id="{73ECD0CD-8871-C948-B88C-817D809DEC94}" vid="{1227C4E2-1B24-8745-BCE2-066CF4BC804B}"/>
    </a:ext>
  </a:extLst>
</a:theme>
</file>

<file path=ppt/theme/theme5.xml><?xml version="1.0" encoding="utf-8"?>
<a:theme xmlns:a="http://schemas.openxmlformats.org/drawingml/2006/main" name="Vita sido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U - Svenska - Presentationsmaterial" id="{5CF06D43-247C-AC42-9CAA-DF7F33DEE89C}" vid="{B2B74FC8-E48A-8C43-9A2C-37C2C4E6ECD6}"/>
    </a:ext>
  </a:extLst>
</a:theme>
</file>

<file path=ppt/theme/theme6.xml><?xml version="1.0" encoding="utf-8"?>
<a:theme xmlns:a="http://schemas.openxmlformats.org/drawingml/2006/main" name="Start och slu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U - Svenska - Presentationsmaterial Widescreen Korolev" id="{73ECD0CD-8871-C948-B88C-817D809DEC94}" vid="{74690A68-1E71-A340-8219-71F0A54A9E9B}"/>
    </a:ext>
  </a:extLst>
</a:theme>
</file>

<file path=ppt/theme/theme7.xml><?xml version="1.0" encoding="utf-8"?>
<a:theme xmlns:a="http://schemas.openxmlformats.org/drawingml/2006/main" name="LiU - VIT">
  <a:themeElements>
    <a:clrScheme name="LiU-BLÅ">
      <a:dk1>
        <a:srgbClr val="000000"/>
      </a:dk1>
      <a:lt1>
        <a:srgbClr val="FFFFFF"/>
      </a:lt1>
      <a:dk2>
        <a:srgbClr val="00B9E7"/>
      </a:dk2>
      <a:lt2>
        <a:srgbClr val="FFFFFF"/>
      </a:lt2>
      <a:accent1>
        <a:srgbClr val="17C7D2"/>
      </a:accent1>
      <a:accent2>
        <a:srgbClr val="00CFB5"/>
      </a:accent2>
      <a:accent3>
        <a:srgbClr val="FF6442"/>
      </a:accent3>
      <a:accent4>
        <a:srgbClr val="8981D3"/>
      </a:accent4>
      <a:accent5>
        <a:srgbClr val="FDEF5D"/>
      </a:accent5>
      <a:accent6>
        <a:srgbClr val="6A7E91"/>
      </a:accent6>
      <a:hlink>
        <a:srgbClr val="0000FF"/>
      </a:hlink>
      <a:folHlink>
        <a:srgbClr val="800080"/>
      </a:folHlink>
    </a:clrScheme>
    <a:fontScheme name="LiU">
      <a:majorFont>
        <a:latin typeface="KorolevLiU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U-BLÅ">
      <a:srgbClr val="00B9E7"/>
    </a:custClr>
    <a:custClr name="LiU-TURKOS">
      <a:srgbClr val="17C7D2"/>
    </a:custClr>
    <a:custClr name="LiU-GRÖN">
      <a:srgbClr val="00CFB5"/>
    </a:custClr>
    <a:custClr name="LiU-">
      <a:srgbClr val="FFFFFF"/>
    </a:custClr>
    <a:custClr name="LiU-ORANGE">
      <a:srgbClr val="FF6442"/>
    </a:custClr>
    <a:custClr name="LiU-LILA">
      <a:srgbClr val="8981D3"/>
    </a:custClr>
    <a:custClr name="LiU-GUL">
      <a:srgbClr val="FDEF5D"/>
    </a:custClr>
    <a:custClr name="LiU-GRÅ">
      <a:srgbClr val="6A7E91"/>
    </a:custClr>
    <a:custClr name="LiU-">
      <a:srgbClr val="FFFFFF"/>
    </a:custClr>
    <a:custClr name="LiU-">
      <a:srgbClr val="FFFFFF"/>
    </a:custClr>
    <a:custClr name="LiU-BLÅ 50%">
      <a:srgbClr val="80DCF3"/>
    </a:custClr>
    <a:custClr name="LiU-TURKOS 50%">
      <a:srgbClr val="8BE3E9"/>
    </a:custClr>
    <a:custClr name="LiU-GRÖN 50%">
      <a:srgbClr val="80E7DA"/>
    </a:custClr>
    <a:custClr name="LiU-">
      <a:srgbClr val="FFFFFF"/>
    </a:custClr>
    <a:custClr name="LiU-ORANGE 50%">
      <a:srgbClr val="FFB2A1"/>
    </a:custClr>
    <a:custClr name="LiU-LILA 50%">
      <a:srgbClr val="C4C0E9"/>
    </a:custClr>
    <a:custClr name="LiU-GUL 50%">
      <a:srgbClr val="FEF7AE"/>
    </a:custClr>
    <a:custClr name="LiU-GRÅ 50%">
      <a:srgbClr val="B5BFC8"/>
    </a:custClr>
    <a:custClr name="LiU-">
      <a:srgbClr val="FFFFFF"/>
    </a:custClr>
    <a:custClr name="LiU-">
      <a:srgbClr val="FFFFFF"/>
    </a:custClr>
    <a:custClr name="LiU-BLÅ 30%">
      <a:srgbClr val="B3EAF8"/>
    </a:custClr>
    <a:custClr name="LiU-TURKOS 30%">
      <a:srgbClr val="B9EEF2"/>
    </a:custClr>
    <a:custClr name="LiU-GRÖN 30%">
      <a:srgbClr val="B3F1E9"/>
    </a:custClr>
    <a:custClr name="LiU-">
      <a:srgbClr val="FFFFFF"/>
    </a:custClr>
    <a:custClr name="LiU-ORANGE 30%">
      <a:srgbClr val="FFD1C6"/>
    </a:custClr>
    <a:custClr name="LiU-LILA 30%">
      <a:srgbClr val="DCD9F2"/>
    </a:custClr>
    <a:custClr name="LiU-">
      <a:srgbClr val="FFFFFF"/>
    </a:custClr>
    <a:custClr name="LiU-GRÅ 30%">
      <a:srgbClr val="D2D8DE"/>
    </a:custClr>
    <a:custClr name="LiU-">
      <a:srgbClr val="FFFFFF"/>
    </a:custClr>
    <a:custClr name="LiU-">
      <a:srgbClr val="FFFFFF"/>
    </a:custClr>
  </a:custClrLst>
  <a:extLst>
    <a:ext uri="{05A4C25C-085E-4340-85A3-A5531E510DB2}">
      <thm15:themeFamily xmlns:thm15="http://schemas.microsoft.com/office/thememl/2012/main" name="Presentationsmaterial" id="{592FDF17-8FF0-9441-95EF-75A7AE8F2107}" vid="{B9E8D609-257B-A04A-8B2D-7778A7774881}"/>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D7B5E5DC0B24EC45AFF55F2DF72373E0" ma:contentTypeVersion="12" ma:contentTypeDescription="Skapa ett nytt dokument." ma:contentTypeScope="" ma:versionID="02a9914a37f596f4559ec118e657840c">
  <xsd:schema xmlns:xsd="http://www.w3.org/2001/XMLSchema" xmlns:xs="http://www.w3.org/2001/XMLSchema" xmlns:p="http://schemas.microsoft.com/office/2006/metadata/properties" xmlns:ns2="79113fb2-0b0e-4f78-95c2-89735a83ba7f" xmlns:ns3="7af3cda9-cc2f-4215-a64e-9d39f51f8c25" targetNamespace="http://schemas.microsoft.com/office/2006/metadata/properties" ma:root="true" ma:fieldsID="e972e9e6dcef2d2cdaa2df293dfb7ec4" ns2:_="" ns3:_="">
    <xsd:import namespace="79113fb2-0b0e-4f78-95c2-89735a83ba7f"/>
    <xsd:import namespace="7af3cda9-cc2f-4215-a64e-9d39f51f8c2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113fb2-0b0e-4f78-95c2-89735a83ba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af3cda9-cc2f-4215-a64e-9d39f51f8c25" elementFormDefault="qualified">
    <xsd:import namespace="http://schemas.microsoft.com/office/2006/documentManagement/types"/>
    <xsd:import namespace="http://schemas.microsoft.com/office/infopath/2007/PartnerControls"/>
    <xsd:element name="SharedWithUsers" ma:index="1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58BF02-2FD4-48FE-839B-4585173BA8BF}">
  <ds:schemaRefs>
    <ds:schemaRef ds:uri="http://purl.org/dc/elements/1.1/"/>
    <ds:schemaRef ds:uri="http://schemas.microsoft.com/office/2006/metadata/properties"/>
    <ds:schemaRef ds:uri="http://purl.org/dc/terms/"/>
    <ds:schemaRef ds:uri="7af3cda9-cc2f-4215-a64e-9d39f51f8c25"/>
    <ds:schemaRef ds:uri="http://schemas.microsoft.com/office/2006/documentManagement/types"/>
    <ds:schemaRef ds:uri="http://schemas.microsoft.com/office/infopath/2007/PartnerControls"/>
    <ds:schemaRef ds:uri="http://schemas.openxmlformats.org/package/2006/metadata/core-properties"/>
    <ds:schemaRef ds:uri="79113fb2-0b0e-4f78-95c2-89735a83ba7f"/>
    <ds:schemaRef ds:uri="http://www.w3.org/XML/1998/namespace"/>
    <ds:schemaRef ds:uri="http://purl.org/dc/dcmitype/"/>
  </ds:schemaRefs>
</ds:datastoreItem>
</file>

<file path=customXml/itemProps2.xml><?xml version="1.0" encoding="utf-8"?>
<ds:datastoreItem xmlns:ds="http://schemas.openxmlformats.org/officeDocument/2006/customXml" ds:itemID="{6E6AAA13-6925-4F67-A94A-213D8A67D5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113fb2-0b0e-4f78-95c2-89735a83ba7f"/>
    <ds:schemaRef ds:uri="7af3cda9-cc2f-4215-a64e-9d39f51f8c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9494F70-4955-4DB6-BD54-74471D0903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Presentationsmaterial</Template>
  <TotalTime>849</TotalTime>
  <Words>1746</Words>
  <Application>Microsoft Office PowerPoint</Application>
  <PresentationFormat>Bredbild</PresentationFormat>
  <Paragraphs>105</Paragraphs>
  <Slides>22</Slides>
  <Notes>17</Notes>
  <HiddenSlides>0</HiddenSlides>
  <MMClips>4</MMClips>
  <ScaleCrop>false</ScaleCrop>
  <HeadingPairs>
    <vt:vector size="6" baseType="variant">
      <vt:variant>
        <vt:lpstr>Använt teckensnitt</vt:lpstr>
      </vt:variant>
      <vt:variant>
        <vt:i4>6</vt:i4>
      </vt:variant>
      <vt:variant>
        <vt:lpstr>Tema</vt:lpstr>
      </vt:variant>
      <vt:variant>
        <vt:i4>7</vt:i4>
      </vt:variant>
      <vt:variant>
        <vt:lpstr>Bildrubriker</vt:lpstr>
      </vt:variant>
      <vt:variant>
        <vt:i4>22</vt:i4>
      </vt:variant>
    </vt:vector>
  </HeadingPairs>
  <TitlesOfParts>
    <vt:vector size="35" baseType="lpstr">
      <vt:lpstr>Arial</vt:lpstr>
      <vt:lpstr>Calibri Light</vt:lpstr>
      <vt:lpstr>Georgia</vt:lpstr>
      <vt:lpstr>inherit</vt:lpstr>
      <vt:lpstr>KorolevLiU Medium</vt:lpstr>
      <vt:lpstr>Times New Roman</vt:lpstr>
      <vt:lpstr>LiU - VIT</vt:lpstr>
      <vt:lpstr>LiU - SVART</vt:lpstr>
      <vt:lpstr>LiU - ljusturkos</vt:lpstr>
      <vt:lpstr>Vita sidor</vt:lpstr>
      <vt:lpstr>Vita sidor</vt:lpstr>
      <vt:lpstr>Start och slut</vt:lpstr>
      <vt:lpstr>LiU - VIT</vt:lpstr>
      <vt:lpstr>Tema 4. Agera för barnet  – anmäl din oro till socialtjänsten och skapa trygghet för barnet i förskolan </vt:lpstr>
      <vt:lpstr>Vad ska vi göra idag?</vt:lpstr>
      <vt:lpstr>Film om olika behov och skydd</vt:lpstr>
      <vt:lpstr>Samhällets skydd, stöd och behandling för barn och unga som blir utsatta för våld</vt:lpstr>
      <vt:lpstr>Du måste agera</vt:lpstr>
      <vt:lpstr>Vad ska du göra om ett barn far illa? </vt:lpstr>
      <vt:lpstr>Filmen ”Att göra en orosanmälan”</vt:lpstr>
      <vt:lpstr>Det är din oro du ska anmäla…</vt:lpstr>
      <vt:lpstr>Berätta inte om din anmälan om du misstänker att en närstående utövar våld </vt:lpstr>
      <vt:lpstr>Ibland är det viktigt att du berättar</vt:lpstr>
      <vt:lpstr>Du kan få veta om din anmälan leder till en utredning</vt:lpstr>
      <vt:lpstr>Efter anmälan</vt:lpstr>
      <vt:lpstr>Viktigt att veta! </vt:lpstr>
      <vt:lpstr>Att göra en polisanmälan </vt:lpstr>
      <vt:lpstr>Vad händer efter polisanmälan?</vt:lpstr>
      <vt:lpstr>Barnahus</vt:lpstr>
      <vt:lpstr>Pedagogen – en nyckelperson </vt:lpstr>
      <vt:lpstr>Faktablad ”Agera för barnet”</vt:lpstr>
      <vt:lpstr>Filmen om Selma</vt:lpstr>
      <vt:lpstr>Hur går du tillväga när du ska göra en orosanmälan?</vt:lpstr>
      <vt:lpstr>Övning – att göra en orosanmälan</vt:lpstr>
      <vt:lpstr>Sammanfatta och utvärdera dagen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 till re-lansering av Basprogram om våld mot barn och unga!</dc:title>
  <dc:creator>Sofia Lindgren</dc:creator>
  <cp:lastModifiedBy>Eva Bökman</cp:lastModifiedBy>
  <cp:revision>14</cp:revision>
  <dcterms:created xsi:type="dcterms:W3CDTF">2022-09-27T12:16:30Z</dcterms:created>
  <dcterms:modified xsi:type="dcterms:W3CDTF">2026-05-29T05:25:12Z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0x010100BE7F55FCD5B5984DA6F632738BD7170A</vt:lpwstr>
  </property>
  <property fmtid="{D5CDD505-2E9C-101B-9397-08002B2CF9AE}" pid="3" name="MediaServiceImageTags">
    <vt:lpwstr/>
  </property>
</Properties>
</file>