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4"/>
    <p:sldMasterId id="2147483843" r:id="rId5"/>
  </p:sldMasterIdLst>
  <p:notesMasterIdLst>
    <p:notesMasterId r:id="rId23"/>
  </p:notesMasterIdLst>
  <p:handoutMasterIdLst>
    <p:handoutMasterId r:id="rId24"/>
  </p:handoutMasterIdLst>
  <p:sldIdLst>
    <p:sldId id="265" r:id="rId6"/>
    <p:sldId id="297" r:id="rId7"/>
    <p:sldId id="991" r:id="rId8"/>
    <p:sldId id="309" r:id="rId9"/>
    <p:sldId id="306" r:id="rId10"/>
    <p:sldId id="302" r:id="rId11"/>
    <p:sldId id="303" r:id="rId12"/>
    <p:sldId id="307" r:id="rId13"/>
    <p:sldId id="287" r:id="rId14"/>
    <p:sldId id="992" r:id="rId15"/>
    <p:sldId id="285" r:id="rId16"/>
    <p:sldId id="286" r:id="rId17"/>
    <p:sldId id="305" r:id="rId18"/>
    <p:sldId id="292" r:id="rId19"/>
    <p:sldId id="289" r:id="rId20"/>
    <p:sldId id="993" r:id="rId21"/>
    <p:sldId id="266" r:id="rId22"/>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rt / Välkommen" id="{1B47105E-13F2-40B1-8117-F21B6FCA928D}">
          <p14:sldIdLst>
            <p14:sldId id="265"/>
            <p14:sldId id="297"/>
            <p14:sldId id="991"/>
            <p14:sldId id="309"/>
            <p14:sldId id="306"/>
            <p14:sldId id="302"/>
            <p14:sldId id="303"/>
            <p14:sldId id="307"/>
            <p14:sldId id="287"/>
            <p14:sldId id="992"/>
            <p14:sldId id="285"/>
            <p14:sldId id="286"/>
            <p14:sldId id="305"/>
            <p14:sldId id="292"/>
            <p14:sldId id="289"/>
            <p14:sldId id="993"/>
            <p14:sldId id="266"/>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na Rosell" initials="HR" lastIdx="14" clrIdx="0">
    <p:extLst>
      <p:ext uri="{19B8F6BF-5375-455C-9EA6-DF929625EA0E}">
        <p15:presenceInfo xmlns:p15="http://schemas.microsoft.com/office/powerpoint/2012/main" userId="S-1-5-21-3771122053-1237970087-2125702505-1963" providerId="AD"/>
      </p:ext>
    </p:extLst>
  </p:cmAuthor>
  <p:cmAuthor id="2" name="Ulla Perman" initials="UP" lastIdx="8" clrIdx="1">
    <p:extLst>
      <p:ext uri="{19B8F6BF-5375-455C-9EA6-DF929625EA0E}">
        <p15:presenceInfo xmlns:p15="http://schemas.microsoft.com/office/powerpoint/2012/main" userId="S-1-5-21-3771122053-1237970087-2125702505-3147" providerId="AD"/>
      </p:ext>
    </p:extLst>
  </p:cmAuthor>
  <p:cmAuthor id="3" name="Ida Gulbrandsen" initials="IG" lastIdx="16" clrIdx="2">
    <p:extLst>
      <p:ext uri="{19B8F6BF-5375-455C-9EA6-DF929625EA0E}">
        <p15:presenceInfo xmlns:p15="http://schemas.microsoft.com/office/powerpoint/2012/main" userId="S-1-5-21-3771122053-1237970087-2125702505-2975" providerId="AD"/>
      </p:ext>
    </p:extLst>
  </p:cmAuthor>
  <p:cmAuthor id="4" name="Annika Streiler" initials="AS" lastIdx="1" clrIdx="3">
    <p:extLst>
      <p:ext uri="{19B8F6BF-5375-455C-9EA6-DF929625EA0E}">
        <p15:presenceInfo xmlns:p15="http://schemas.microsoft.com/office/powerpoint/2012/main" userId="S-1-5-21-3771122053-1237970087-2125702505-18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48C8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llanmörkt format 4 - Dekorfärg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972" autoAdjust="0"/>
    <p:restoredTop sz="64489" autoAdjust="0"/>
  </p:normalViewPr>
  <p:slideViewPr>
    <p:cSldViewPr snapToGrid="0" showGuides="1">
      <p:cViewPr varScale="1">
        <p:scale>
          <a:sx n="74" d="100"/>
          <a:sy n="74" d="100"/>
        </p:scale>
        <p:origin x="1194" y="5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171" d="100"/>
          <a:sy n="171" d="100"/>
        </p:scale>
        <p:origin x="5344" y="17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2D951DE-4340-452E-ADF6-B97CCDD84C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dirty="0">
              <a:latin typeface="Georgia" panose="02040502050405020303" pitchFamily="18" charset="0"/>
            </a:endParaRPr>
          </a:p>
        </p:txBody>
      </p:sp>
      <p:sp>
        <p:nvSpPr>
          <p:cNvPr id="4" name="Footer Placeholder 3">
            <a:extLst>
              <a:ext uri="{FF2B5EF4-FFF2-40B4-BE49-F238E27FC236}">
                <a16:creationId xmlns:a16="http://schemas.microsoft.com/office/drawing/2014/main" id="{F333FEFF-60F7-4479-B020-9A4DC055CAF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dirty="0">
              <a:latin typeface="Georgia" panose="02040502050405020303" pitchFamily="18" charset="0"/>
            </a:endParaRPr>
          </a:p>
        </p:txBody>
      </p:sp>
      <p:sp>
        <p:nvSpPr>
          <p:cNvPr id="5" name="Slide Number Placeholder 4">
            <a:extLst>
              <a:ext uri="{FF2B5EF4-FFF2-40B4-BE49-F238E27FC236}">
                <a16:creationId xmlns:a16="http://schemas.microsoft.com/office/drawing/2014/main" id="{90937437-CF6E-483B-BD85-D534E4871F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35E7A50-C1A1-481A-BE2C-8F5D40F7AE39}" type="slidenum">
              <a:rPr lang="sv-SE" smtClean="0">
                <a:latin typeface="Georgia" panose="02040502050405020303" pitchFamily="18" charset="0"/>
              </a:rPr>
              <a:t>‹#›</a:t>
            </a:fld>
            <a:endParaRPr lang="sv-SE" dirty="0">
              <a:latin typeface="Georgia" panose="02040502050405020303" pitchFamily="18" charset="0"/>
            </a:endParaRPr>
          </a:p>
        </p:txBody>
      </p:sp>
    </p:spTree>
    <p:extLst>
      <p:ext uri="{BB962C8B-B14F-4D97-AF65-F5344CB8AC3E}">
        <p14:creationId xmlns:p14="http://schemas.microsoft.com/office/powerpoint/2010/main" val="27645061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sv-SE"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eorgia" panose="02040502050405020303" pitchFamily="18" charset="0"/>
              </a:defRPr>
            </a:lvl1pPr>
          </a:lstStyle>
          <a:p>
            <a:fld id="{4689C00A-E98B-4D3D-966F-67E40EEA2846}" type="datetimeFigureOut">
              <a:rPr lang="sv-SE" smtClean="0"/>
              <a:pPr/>
              <a:t>2025-02-12</a:t>
            </a:fld>
            <a:endParaRPr lang="sv-SE"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sv-SE"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CDA9542A-FB14-4843-A197-824CFEAE5CFD}" type="slidenum">
              <a:rPr lang="sv-SE" smtClean="0"/>
              <a:pPr/>
              <a:t>‹#›</a:t>
            </a:fld>
            <a:endParaRPr lang="sv-SE" dirty="0"/>
          </a:p>
        </p:txBody>
      </p:sp>
    </p:spTree>
    <p:extLst>
      <p:ext uri="{BB962C8B-B14F-4D97-AF65-F5344CB8AC3E}">
        <p14:creationId xmlns:p14="http://schemas.microsoft.com/office/powerpoint/2010/main" val="429352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Georgia" panose="02040502050405020303" pitchFamily="18" charset="0"/>
        <a:ea typeface="+mn-ea"/>
        <a:cs typeface="+mn-cs"/>
      </a:defRPr>
    </a:lvl1pPr>
    <a:lvl2pPr marL="457200" algn="l" defTabSz="914400" rtl="0" eaLnBrk="1" latinLnBrk="0" hangingPunct="1">
      <a:defRPr sz="1200" kern="1200">
        <a:solidFill>
          <a:schemeClr val="tx1"/>
        </a:solidFill>
        <a:latin typeface="Georgia" panose="02040502050405020303" pitchFamily="18" charset="0"/>
        <a:ea typeface="+mn-ea"/>
        <a:cs typeface="+mn-cs"/>
      </a:defRPr>
    </a:lvl2pPr>
    <a:lvl3pPr marL="914400" algn="l" defTabSz="914400" rtl="0" eaLnBrk="1" latinLnBrk="0" hangingPunct="1">
      <a:defRPr sz="1200" kern="1200">
        <a:solidFill>
          <a:schemeClr val="tx1"/>
        </a:solidFill>
        <a:latin typeface="Georgia" panose="02040502050405020303" pitchFamily="18" charset="0"/>
        <a:ea typeface="+mn-ea"/>
        <a:cs typeface="+mn-cs"/>
      </a:defRPr>
    </a:lvl3pPr>
    <a:lvl4pPr marL="1371600" algn="l" defTabSz="914400" rtl="0" eaLnBrk="1" latinLnBrk="0" hangingPunct="1">
      <a:defRPr sz="1200" kern="1200">
        <a:solidFill>
          <a:schemeClr val="tx1"/>
        </a:solidFill>
        <a:latin typeface="Georgia" panose="02040502050405020303" pitchFamily="18" charset="0"/>
        <a:ea typeface="+mn-ea"/>
        <a:cs typeface="+mn-cs"/>
      </a:defRPr>
    </a:lvl4pPr>
    <a:lvl5pPr marL="1828800" algn="l" defTabSz="914400" rtl="0" eaLnBrk="1" latinLnBrk="0" hangingPunct="1">
      <a:defRPr sz="1200" kern="1200">
        <a:solidFill>
          <a:schemeClr val="tx1"/>
        </a:solidFill>
        <a:latin typeface="Georgia" panose="02040502050405020303"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i="0" kern="1200" dirty="0">
                <a:solidFill>
                  <a:schemeClr val="tx1"/>
                </a:solidFill>
                <a:effectLst/>
                <a:latin typeface="Georgia" panose="02040502050405020303" pitchFamily="18" charset="0"/>
                <a:ea typeface="+mn-ea"/>
                <a:cs typeface="+mn-cs"/>
              </a:rPr>
              <a:t>Till utbildningsledaren:</a:t>
            </a:r>
          </a:p>
          <a:p>
            <a:r>
              <a:rPr lang="sv-SE" sz="1200" b="0" i="0" kern="1200" dirty="0">
                <a:solidFill>
                  <a:schemeClr val="tx1"/>
                </a:solidFill>
                <a:effectLst/>
                <a:latin typeface="Georgia" panose="02040502050405020303" pitchFamily="18" charset="0"/>
                <a:ea typeface="+mn-ea"/>
                <a:cs typeface="+mn-cs"/>
              </a:rPr>
              <a:t>Syftet med introduktionen är att verksamhetsansvariga ska få en bild av vad gruppspåret om våld mot barn och unga innebär. </a:t>
            </a:r>
          </a:p>
          <a:p>
            <a:r>
              <a:rPr lang="sv-SE" sz="1200" kern="1200" dirty="0">
                <a:solidFill>
                  <a:schemeClr val="tx1"/>
                </a:solidFill>
                <a:effectLst/>
                <a:latin typeface="Georgia" panose="02040502050405020303" pitchFamily="18" charset="0"/>
                <a:ea typeface="+mn-ea"/>
                <a:cs typeface="+mn-cs"/>
              </a:rPr>
              <a:t>Presentationen genomförs innan arbetet med gruppspåret påbörjas.</a:t>
            </a:r>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a:t>
            </a:fld>
            <a:endParaRPr lang="sv-SE" dirty="0"/>
          </a:p>
        </p:txBody>
      </p:sp>
    </p:spTree>
    <p:extLst>
      <p:ext uri="{BB962C8B-B14F-4D97-AF65-F5344CB8AC3E}">
        <p14:creationId xmlns:p14="http://schemas.microsoft.com/office/powerpoint/2010/main" val="3492447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11</a:t>
            </a:fld>
            <a:endParaRPr lang="sv-SE" dirty="0"/>
          </a:p>
        </p:txBody>
      </p:sp>
    </p:spTree>
    <p:extLst>
      <p:ext uri="{BB962C8B-B14F-4D97-AF65-F5344CB8AC3E}">
        <p14:creationId xmlns:p14="http://schemas.microsoft.com/office/powerpoint/2010/main" val="38504277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Fördjupande föreläsningsanteckningar: </a:t>
            </a:r>
            <a:endParaRPr lang="sv-SE" sz="1200" kern="1200" dirty="0">
              <a:solidFill>
                <a:schemeClr val="tx1"/>
              </a:solidFill>
              <a:effectLst/>
              <a:latin typeface="Georgia" panose="02040502050405020303" pitchFamily="18" charset="0"/>
              <a:ea typeface="+mn-ea"/>
              <a:cs typeface="+mn-cs"/>
            </a:endParaRPr>
          </a:p>
          <a:p>
            <a:r>
              <a:rPr lang="sv-SE" sz="1200" kern="1200" dirty="0">
                <a:solidFill>
                  <a:schemeClr val="tx1"/>
                </a:solidFill>
                <a:effectLst/>
                <a:latin typeface="Georgia" panose="02040502050405020303" pitchFamily="18" charset="0"/>
                <a:ea typeface="+mn-ea"/>
                <a:cs typeface="+mn-cs"/>
              </a:rPr>
              <a:t>Gruppspår om våld mot barn och unga med funktionsnedsättning är en praktiskt orienterad version av Barnafrids basprogram om våld mot barn och unga. Den består av ett kostnadsfritt utbildningsmaterial som berör personal som möter barn och unga.</a:t>
            </a:r>
          </a:p>
          <a:p>
            <a:endParaRPr lang="sv-SE" sz="1200" kern="1200" dirty="0">
              <a:solidFill>
                <a:schemeClr val="tx1"/>
              </a:solidFill>
              <a:effectLst/>
              <a:latin typeface="Georgia" panose="02040502050405020303" pitchFamily="18" charset="0"/>
              <a:ea typeface="+mn-ea"/>
              <a:cs typeface="+mn-cs"/>
            </a:endParaRPr>
          </a:p>
          <a:p>
            <a:r>
              <a:rPr lang="sv-SE" sz="1200" kern="1200" dirty="0">
                <a:solidFill>
                  <a:schemeClr val="tx1"/>
                </a:solidFill>
                <a:effectLst/>
                <a:latin typeface="Georgia" panose="02040502050405020303" pitchFamily="18" charset="0"/>
                <a:ea typeface="+mn-ea"/>
                <a:cs typeface="+mn-cs"/>
              </a:rPr>
              <a:t>Lärandet bygger på att arbetsgruppen diskuterar och reflekterar tillsammans om sin verksamhet, med hjälp av en utbildningsledare. Det kan vara en medarbetare i gruppen eller någon annan som arbetar i verksamheten. </a:t>
            </a:r>
          </a:p>
          <a:p>
            <a:endParaRPr lang="sv-SE" sz="120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Utbildningsledaren ansvarar för att leda arbetet med gruppspåret. I praktiken innebär det att planera för och genomföra utbildningsträffarna. Det finns en handledning som stöd för utbildningsledaren i att planera, förbereda och genomföra utbildningen.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kern="1200" dirty="0">
                <a:solidFill>
                  <a:schemeClr val="tx1"/>
                </a:solidFill>
                <a:effectLst/>
                <a:latin typeface="Georgia" panose="02040502050405020303" pitchFamily="18" charset="0"/>
                <a:ea typeface="+mn-ea"/>
                <a:cs typeface="+mn-cs"/>
              </a:rPr>
              <a:t>Utbildningsledaren är inte alltid själv expert på frågor som rör våld eller funktionsnedsättning, utan lär sig om området tillsammans med sina kollegor. </a:t>
            </a:r>
          </a:p>
          <a:p>
            <a:r>
              <a:rPr lang="sv-SE" sz="1200" kern="1200" dirty="0">
                <a:solidFill>
                  <a:schemeClr val="tx1"/>
                </a:solidFill>
                <a:effectLst/>
                <a:latin typeface="Georgia" panose="02040502050405020303"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De olika läraktiviteterna bygger på verksamhetsnära dilemman som tagits fram av Myndigheten för delaktighet och Barnafrid i dialog med yrkesverksamma samt representanter för barn och unga med funktionsnedsättning</a:t>
            </a:r>
            <a:endParaRPr lang="sv-SE" sz="1200" kern="1200" dirty="0">
              <a:solidFill>
                <a:schemeClr val="tx1"/>
              </a:solidFill>
              <a:effectLst/>
              <a:latin typeface="Georgia" panose="02040502050405020303" pitchFamily="18" charset="0"/>
              <a:ea typeface="+mn-ea"/>
              <a:cs typeface="+mn-cs"/>
            </a:endParaRPr>
          </a:p>
          <a:p>
            <a:endParaRPr lang="sv-SE" sz="1200" kern="1200" dirty="0">
              <a:solidFill>
                <a:schemeClr val="tx1"/>
              </a:solidFill>
              <a:effectLst/>
              <a:latin typeface="Georgia" panose="02040502050405020303" pitchFamily="18" charset="0"/>
              <a:ea typeface="+mn-ea"/>
              <a:cs typeface="+mn-cs"/>
            </a:endParaRPr>
          </a:p>
          <a:p>
            <a:endParaRPr lang="sv-SE" sz="1200"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12</a:t>
            </a:fld>
            <a:endParaRPr lang="sv-SE" dirty="0"/>
          </a:p>
        </p:txBody>
      </p:sp>
    </p:spTree>
    <p:extLst>
      <p:ext uri="{BB962C8B-B14F-4D97-AF65-F5344CB8AC3E}">
        <p14:creationId xmlns:p14="http://schemas.microsoft.com/office/powerpoint/2010/main" val="19223138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Till utbildningsledaren: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Lägg in information om datum, tid, och lokal.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Presentera de teman och den ordning som ni valt ut för er 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13</a:t>
            </a:fld>
            <a:endParaRPr lang="sv-SE" dirty="0"/>
          </a:p>
        </p:txBody>
      </p:sp>
    </p:spTree>
    <p:extLst>
      <p:ext uri="{BB962C8B-B14F-4D97-AF65-F5344CB8AC3E}">
        <p14:creationId xmlns:p14="http://schemas.microsoft.com/office/powerpoint/2010/main" val="3436844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a:t>
            </a:r>
            <a:endParaRPr lang="sv-SE" sz="1200" kern="1200" dirty="0">
              <a:solidFill>
                <a:schemeClr val="tx1"/>
              </a:solidFill>
              <a:effectLst/>
              <a:latin typeface="Georgia" panose="02040502050405020303" pitchFamily="18" charset="0"/>
              <a:ea typeface="+mn-ea"/>
              <a:cs typeface="+mn-cs"/>
            </a:endParaRPr>
          </a:p>
          <a:p>
            <a:r>
              <a:rPr lang="sv-SE" dirty="0"/>
              <a:t>Här kan du lägga in namn och annan relevant information för er verksamhet.</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14</a:t>
            </a:fld>
            <a:endParaRPr lang="sv-SE" dirty="0"/>
          </a:p>
        </p:txBody>
      </p:sp>
    </p:spTree>
    <p:extLst>
      <p:ext uri="{BB962C8B-B14F-4D97-AF65-F5344CB8AC3E}">
        <p14:creationId xmlns:p14="http://schemas.microsoft.com/office/powerpoint/2010/main" val="2442640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a:t>
            </a:r>
            <a:endParaRPr lang="sv-SE" sz="1200" kern="1200" dirty="0">
              <a:solidFill>
                <a:schemeClr val="tx1"/>
              </a:solidFill>
              <a:effectLst/>
              <a:latin typeface="Georgia" panose="02040502050405020303" pitchFamily="18" charset="0"/>
              <a:ea typeface="+mn-ea"/>
              <a:cs typeface="+mn-cs"/>
            </a:endParaRPr>
          </a:p>
          <a:p>
            <a:r>
              <a:rPr lang="sv-SE" dirty="0"/>
              <a:t>Här kan du låta deltagarna ställa frågor direkt eller låta dem diskutera i mindre grupper eller i bikupor, för att sen fånga upp frågor i helgrupp.</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15</a:t>
            </a:fld>
            <a:endParaRPr lang="sv-SE" dirty="0"/>
          </a:p>
        </p:txBody>
      </p:sp>
    </p:spTree>
    <p:extLst>
      <p:ext uri="{BB962C8B-B14F-4D97-AF65-F5344CB8AC3E}">
        <p14:creationId xmlns:p14="http://schemas.microsoft.com/office/powerpoint/2010/main" val="6842572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a:t>
            </a:r>
            <a:endParaRPr lang="sv-SE" sz="1200" kern="1200" dirty="0">
              <a:solidFill>
                <a:schemeClr val="tx1"/>
              </a:solidFill>
              <a:effectLst/>
              <a:latin typeface="Georgia" panose="02040502050405020303" pitchFamily="18" charset="0"/>
              <a:ea typeface="+mn-ea"/>
              <a:cs typeface="+mn-cs"/>
            </a:endParaRPr>
          </a:p>
          <a:p>
            <a:r>
              <a:rPr lang="sv-SE" dirty="0"/>
              <a:t>För att lättar planera och förbereda utbildningen kan ni göra enkäten med medarbetarnas kunskap om våld mot barn och unga med funktionsnedsättning.</a:t>
            </a: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16</a:t>
            </a:fld>
            <a:endParaRPr lang="sv-SE" dirty="0"/>
          </a:p>
        </p:txBody>
      </p:sp>
    </p:spTree>
    <p:extLst>
      <p:ext uri="{BB962C8B-B14F-4D97-AF65-F5344CB8AC3E}">
        <p14:creationId xmlns:p14="http://schemas.microsoft.com/office/powerpoint/2010/main" val="2807467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sz="1200" b="1" kern="1200" dirty="0">
                <a:solidFill>
                  <a:schemeClr val="tx1"/>
                </a:solidFill>
                <a:effectLst/>
                <a:latin typeface="Georgia" panose="02040502050405020303" pitchFamily="18" charset="0"/>
                <a:ea typeface="+mn-ea"/>
                <a:cs typeface="+mn-cs"/>
              </a:rPr>
              <a:t>Syntolkning</a:t>
            </a:r>
            <a:r>
              <a:rPr lang="sv-SE" sz="1200" kern="1200" dirty="0">
                <a:solidFill>
                  <a:schemeClr val="tx1"/>
                </a:solidFill>
                <a:effectLst/>
                <a:latin typeface="Georgia" panose="02040502050405020303" pitchFamily="18" charset="0"/>
                <a:ea typeface="+mn-ea"/>
                <a:cs typeface="+mn-cs"/>
              </a:rPr>
              <a:t>: En bild av en vuxen som sitter bredvid ett barn som håller i en öppen bok.</a:t>
            </a: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2</a:t>
            </a:fld>
            <a:endParaRPr lang="sv-SE" dirty="0"/>
          </a:p>
        </p:txBody>
      </p:sp>
    </p:spTree>
    <p:extLst>
      <p:ext uri="{BB962C8B-B14F-4D97-AF65-F5344CB8AC3E}">
        <p14:creationId xmlns:p14="http://schemas.microsoft.com/office/powerpoint/2010/main" val="34415077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Till utbildningsledaren: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Visa filmen </a:t>
            </a:r>
            <a:r>
              <a:rPr lang="sv-SE" sz="1200" b="0" i="0" kern="1200" dirty="0">
                <a:solidFill>
                  <a:schemeClr val="tx1"/>
                </a:solidFill>
                <a:effectLst/>
                <a:latin typeface="Georgia" panose="02040502050405020303" pitchFamily="18" charset="0"/>
                <a:ea typeface="+mn-ea"/>
                <a:cs typeface="+mn-cs"/>
              </a:rPr>
              <a:t>Om våldsutsatthet (2 min) </a:t>
            </a:r>
            <a:r>
              <a:rPr lang="sv-SE" dirty="0"/>
              <a:t>som finns på Barnafrids kunskapsportal.</a:t>
            </a: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3</a:t>
            </a:fld>
            <a:endParaRPr lang="sv-SE" dirty="0"/>
          </a:p>
        </p:txBody>
      </p:sp>
    </p:spTree>
    <p:extLst>
      <p:ext uri="{BB962C8B-B14F-4D97-AF65-F5344CB8AC3E}">
        <p14:creationId xmlns:p14="http://schemas.microsoft.com/office/powerpoint/2010/main" val="6184181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4</a:t>
            </a:fld>
            <a:endParaRPr lang="sv-SE" dirty="0"/>
          </a:p>
        </p:txBody>
      </p:sp>
    </p:spTree>
    <p:extLst>
      <p:ext uri="{BB962C8B-B14F-4D97-AF65-F5344CB8AC3E}">
        <p14:creationId xmlns:p14="http://schemas.microsoft.com/office/powerpoint/2010/main" val="3778983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a:t>
            </a:r>
            <a:endParaRPr lang="sv-SE" dirty="0"/>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Lägg in information om datum, tid, lokal.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Presentera de teman och den ordning som ni valt ut för er verksamhet.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5</a:t>
            </a:fld>
            <a:endParaRPr lang="sv-SE" dirty="0"/>
          </a:p>
        </p:txBody>
      </p:sp>
    </p:spTree>
    <p:extLst>
      <p:ext uri="{BB962C8B-B14F-4D97-AF65-F5344CB8AC3E}">
        <p14:creationId xmlns:p14="http://schemas.microsoft.com/office/powerpoint/2010/main" val="3726336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a:t>
            </a:r>
            <a:endParaRPr lang="sv-SE" sz="1200" kern="1200" dirty="0">
              <a:solidFill>
                <a:schemeClr val="tx1"/>
              </a:solidFill>
              <a:effectLst/>
              <a:latin typeface="Georgia" panose="02040502050405020303" pitchFamily="18" charset="0"/>
              <a:ea typeface="+mn-ea"/>
              <a:cs typeface="+mn-cs"/>
            </a:endParaRPr>
          </a:p>
          <a:p>
            <a:r>
              <a:rPr lang="sv-SE" dirty="0"/>
              <a:t>Här kan ni lägga in namn och annan relevant information för er verksamhet.</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6</a:t>
            </a:fld>
            <a:endParaRPr lang="sv-SE" dirty="0"/>
          </a:p>
        </p:txBody>
      </p:sp>
    </p:spTree>
    <p:extLst>
      <p:ext uri="{BB962C8B-B14F-4D97-AF65-F5344CB8AC3E}">
        <p14:creationId xmlns:p14="http://schemas.microsoft.com/office/powerpoint/2010/main" val="1380705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a:t>
            </a:r>
            <a:endParaRPr lang="sv-SE" sz="1200" kern="1200" dirty="0">
              <a:solidFill>
                <a:schemeClr val="tx1"/>
              </a:solidFill>
              <a:effectLst/>
              <a:latin typeface="Georgia" panose="02040502050405020303" pitchFamily="18" charset="0"/>
              <a:ea typeface="+mn-ea"/>
              <a:cs typeface="+mn-cs"/>
            </a:endParaRPr>
          </a:p>
          <a:p>
            <a:r>
              <a:rPr lang="sv-SE" sz="1200" b="0" i="0" kern="1200" dirty="0">
                <a:solidFill>
                  <a:schemeClr val="tx1"/>
                </a:solidFill>
                <a:effectLst/>
                <a:latin typeface="Georgia" panose="02040502050405020303" pitchFamily="18" charset="0"/>
                <a:ea typeface="+mn-ea"/>
                <a:cs typeface="+mn-cs"/>
              </a:rPr>
              <a:t>Syftet med introduktionen är att medarbetarna ska få en bild av vad gruppspåret om våld mot barn och unga innebär. </a:t>
            </a:r>
            <a:endParaRPr lang="sv-SE" sz="1200" kern="1200" dirty="0">
              <a:solidFill>
                <a:schemeClr val="tx1"/>
              </a:solidFill>
              <a:effectLst/>
              <a:latin typeface="Georgia" panose="02040502050405020303" pitchFamily="18" charset="0"/>
              <a:ea typeface="+mn-ea"/>
              <a:cs typeface="+mn-cs"/>
            </a:endParaRPr>
          </a:p>
          <a:p>
            <a:r>
              <a:rPr lang="sv-SE" sz="1200" kern="1200" dirty="0">
                <a:solidFill>
                  <a:schemeClr val="tx1"/>
                </a:solidFill>
                <a:effectLst/>
                <a:latin typeface="Georgia" panose="02040502050405020303" pitchFamily="18" charset="0"/>
                <a:ea typeface="+mn-ea"/>
                <a:cs typeface="+mn-cs"/>
              </a:rPr>
              <a:t>Presentationen genomförs innan arbetet med gruppspåret påbörjas.</a:t>
            </a:r>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8</a:t>
            </a:fld>
            <a:endParaRPr lang="sv-SE" dirty="0"/>
          </a:p>
        </p:txBody>
      </p:sp>
    </p:spTree>
    <p:extLst>
      <p:ext uri="{BB962C8B-B14F-4D97-AF65-F5344CB8AC3E}">
        <p14:creationId xmlns:p14="http://schemas.microsoft.com/office/powerpoint/2010/main" val="22100707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Syntolkning:</a:t>
            </a:r>
            <a:r>
              <a:rPr lang="sv-SE" sz="1200" kern="1200" dirty="0">
                <a:solidFill>
                  <a:schemeClr val="tx1"/>
                </a:solidFill>
                <a:effectLst/>
                <a:latin typeface="Georgia" panose="02040502050405020303" pitchFamily="18" charset="0"/>
                <a:ea typeface="+mn-ea"/>
                <a:cs typeface="+mn-cs"/>
              </a:rPr>
              <a:t> En bild av en vuxen som sitter bredvid ett barn som håller i en öppen bok.</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1" kern="1200" dirty="0">
              <a:solidFill>
                <a:schemeClr val="tx1"/>
              </a:solidFill>
              <a:effectLst/>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Georgia" panose="02040502050405020303" pitchFamily="18" charset="0"/>
                <a:ea typeface="+mn-ea"/>
                <a:cs typeface="+mn-cs"/>
              </a:rPr>
              <a:t>Till utbildningsledaren:</a:t>
            </a:r>
            <a:endParaRPr lang="sv-SE" sz="1200" kern="1200" dirty="0">
              <a:solidFill>
                <a:schemeClr val="tx1"/>
              </a:solidFill>
              <a:effectLst/>
              <a:latin typeface="Georgia" panose="02040502050405020303" pitchFamily="18" charset="0"/>
              <a:ea typeface="+mn-ea"/>
              <a:cs typeface="+mn-cs"/>
            </a:endParaRPr>
          </a:p>
          <a:p>
            <a:r>
              <a:rPr lang="sv-SE" dirty="0"/>
              <a:t>Presentera innehållet i introduktionen för deltagarna.</a:t>
            </a:r>
          </a:p>
        </p:txBody>
      </p:sp>
      <p:sp>
        <p:nvSpPr>
          <p:cNvPr id="4" name="Platshållare för bildnummer 3"/>
          <p:cNvSpPr>
            <a:spLocks noGrp="1"/>
          </p:cNvSpPr>
          <p:nvPr>
            <p:ph type="sldNum" sz="quarter" idx="5"/>
          </p:nvPr>
        </p:nvSpPr>
        <p:spPr/>
        <p:txBody>
          <a:bodyPr/>
          <a:lstStyle/>
          <a:p>
            <a:fld id="{CDA9542A-FB14-4843-A197-824CFEAE5CFD}" type="slidenum">
              <a:rPr lang="sv-SE" smtClean="0"/>
              <a:pPr/>
              <a:t>9</a:t>
            </a:fld>
            <a:endParaRPr lang="sv-SE" dirty="0"/>
          </a:p>
        </p:txBody>
      </p:sp>
    </p:spTree>
    <p:extLst>
      <p:ext uri="{BB962C8B-B14F-4D97-AF65-F5344CB8AC3E}">
        <p14:creationId xmlns:p14="http://schemas.microsoft.com/office/powerpoint/2010/main" val="10671714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1" dirty="0"/>
              <a:t>Till utbildningsledaren: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t>Visa filmen </a:t>
            </a:r>
            <a:r>
              <a:rPr lang="sv-SE" sz="1200" b="0" i="0" kern="1200" dirty="0">
                <a:solidFill>
                  <a:schemeClr val="tx1"/>
                </a:solidFill>
                <a:effectLst/>
                <a:latin typeface="Georgia" panose="02040502050405020303" pitchFamily="18" charset="0"/>
                <a:ea typeface="+mn-ea"/>
                <a:cs typeface="+mn-cs"/>
              </a:rPr>
              <a:t>Om våldsutsatthet (2 min) </a:t>
            </a:r>
            <a:r>
              <a:rPr lang="sv-SE" dirty="0"/>
              <a:t>som finns på Barnafrids kunskapsportal.</a:t>
            </a:r>
          </a:p>
          <a:p>
            <a:endParaRPr lang="sv-SE" dirty="0"/>
          </a:p>
        </p:txBody>
      </p:sp>
      <p:sp>
        <p:nvSpPr>
          <p:cNvPr id="4" name="Platshållare för bildnummer 3"/>
          <p:cNvSpPr>
            <a:spLocks noGrp="1"/>
          </p:cNvSpPr>
          <p:nvPr>
            <p:ph type="sldNum" sz="quarter" idx="5"/>
          </p:nvPr>
        </p:nvSpPr>
        <p:spPr/>
        <p:txBody>
          <a:bodyPr/>
          <a:lstStyle/>
          <a:p>
            <a:fld id="{CDA9542A-FB14-4843-A197-824CFEAE5CFD}" type="slidenum">
              <a:rPr lang="sv-SE" smtClean="0"/>
              <a:pPr/>
              <a:t>10</a:t>
            </a:fld>
            <a:endParaRPr lang="sv-SE" dirty="0"/>
          </a:p>
        </p:txBody>
      </p:sp>
    </p:spTree>
    <p:extLst>
      <p:ext uri="{BB962C8B-B14F-4D97-AF65-F5344CB8AC3E}">
        <p14:creationId xmlns:p14="http://schemas.microsoft.com/office/powerpoint/2010/main" val="65657406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lvl1pPr>
          </a:lstStyle>
          <a:p>
            <a:r>
              <a:rPr lang="sv-SE"/>
              <a:t>Klicka här för att ändra mall för rubrikformat</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dirty="0"/>
              <a:t>Klicka här för att ändra mall för underrubrikformat</a:t>
            </a:r>
          </a:p>
        </p:txBody>
      </p:sp>
      <p:pic>
        <p:nvPicPr>
          <p:cNvPr id="11" name="Picture 10">
            <a:extLst>
              <a:ext uri="{FF2B5EF4-FFF2-40B4-BE49-F238E27FC236}">
                <a16:creationId xmlns:a16="http://schemas.microsoft.com/office/drawing/2014/main" id="{2A675161-3D60-4934-8CDF-0E3D4A8D3D26}"/>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pic>
        <p:nvPicPr>
          <p:cNvPr id="5" name="Bildobjekt 4">
            <a:extLst>
              <a:ext uri="{FF2B5EF4-FFF2-40B4-BE49-F238E27FC236}">
                <a16:creationId xmlns:a16="http://schemas.microsoft.com/office/drawing/2014/main" id="{A4597C27-A625-4792-89A3-0850631E1A3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67225" y="5995410"/>
            <a:ext cx="4144832" cy="636395"/>
          </a:xfrm>
          <a:prstGeom prst="rect">
            <a:avLst/>
          </a:prstGeom>
        </p:spPr>
      </p:pic>
    </p:spTree>
    <p:extLst>
      <p:ext uri="{BB962C8B-B14F-4D97-AF65-F5344CB8AC3E}">
        <p14:creationId xmlns:p14="http://schemas.microsoft.com/office/powerpoint/2010/main" val="3896344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4CC46FC8-6608-4310-8B39-54545B279203}"/>
              </a:ext>
            </a:extLst>
          </p:cNvPr>
          <p:cNvSpPr>
            <a:spLocks noGrp="1"/>
          </p:cNvSpPr>
          <p:nvPr>
            <p:ph type="dt" sz="half" idx="10"/>
          </p:nvPr>
        </p:nvSpPr>
        <p:spPr/>
        <p:txBody>
          <a:bodyPr/>
          <a:lstStyle/>
          <a:p>
            <a:fld id="{5DE60BDE-8FF3-6D44-B189-201E065995A2}" type="datetimeFigureOut">
              <a:rPr lang="sv-SE" noProof="0" smtClean="0"/>
              <a:t>2025-02-12</a:t>
            </a:fld>
            <a:endParaRPr lang="sv-SE" noProof="0" dirty="0"/>
          </a:p>
        </p:txBody>
      </p:sp>
      <p:sp>
        <p:nvSpPr>
          <p:cNvPr id="3" name="Platshållare för sidfot 2">
            <a:extLst>
              <a:ext uri="{FF2B5EF4-FFF2-40B4-BE49-F238E27FC236}">
                <a16:creationId xmlns:a16="http://schemas.microsoft.com/office/drawing/2014/main" id="{6EDF7865-3168-47FD-8A5E-19D47C178D28}"/>
              </a:ext>
            </a:extLst>
          </p:cNvPr>
          <p:cNvSpPr>
            <a:spLocks noGrp="1"/>
          </p:cNvSpPr>
          <p:nvPr>
            <p:ph type="ftr" sz="quarter" idx="11"/>
          </p:nvPr>
        </p:nvSpPr>
        <p:spPr/>
        <p:txBody>
          <a:bodyPr/>
          <a:lstStyle/>
          <a:p>
            <a:endParaRPr lang="sv-SE" noProof="0" dirty="0"/>
          </a:p>
        </p:txBody>
      </p:sp>
      <p:sp>
        <p:nvSpPr>
          <p:cNvPr id="4" name="Platshållare för bildnummer 3">
            <a:extLst>
              <a:ext uri="{FF2B5EF4-FFF2-40B4-BE49-F238E27FC236}">
                <a16:creationId xmlns:a16="http://schemas.microsoft.com/office/drawing/2014/main" id="{CE79BADE-46E4-41B0-A76E-40BF1370686E}"/>
              </a:ext>
            </a:extLst>
          </p:cNvPr>
          <p:cNvSpPr>
            <a:spLocks noGrp="1"/>
          </p:cNvSpPr>
          <p:nvPr>
            <p:ph type="sldNum" sz="quarter" idx="12"/>
          </p:nvPr>
        </p:nvSpPr>
        <p:spPr/>
        <p:txBody>
          <a:bodyPr/>
          <a:lstStyle/>
          <a:p>
            <a:fld id="{BED7E05E-D267-A445-827F-FAB5C2A5EE61}" type="slidenum">
              <a:rPr lang="sv-SE" noProof="0" smtClean="0"/>
              <a:t>‹#›</a:t>
            </a:fld>
            <a:endParaRPr lang="sv-SE" noProof="0" dirty="0"/>
          </a:p>
        </p:txBody>
      </p:sp>
    </p:spTree>
    <p:extLst>
      <p:ext uri="{BB962C8B-B14F-4D97-AF65-F5344CB8AC3E}">
        <p14:creationId xmlns:p14="http://schemas.microsoft.com/office/powerpoint/2010/main" val="2624682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l">
              <a:defRPr sz="6000">
                <a:solidFill>
                  <a:schemeClr val="bg1"/>
                </a:solidFill>
              </a:defRPr>
            </a:lvl1pPr>
          </a:lstStyle>
          <a:p>
            <a:r>
              <a:rPr lang="en-US" dirty="0"/>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10"/>
            <a:ext cx="9144000" cy="1828801"/>
          </a:xfrm>
        </p:spPr>
        <p:txBody>
          <a:bodyPr>
            <a:noAutofit/>
          </a:bodyPr>
          <a:lstStyle>
            <a:lvl1pPr marL="0" indent="0" algn="l">
              <a:buNone/>
              <a:defRPr sz="2400">
                <a:solidFill>
                  <a:schemeClr val="bg1"/>
                </a:solidFill>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5" name="Picture 4">
            <a:extLst>
              <a:ext uri="{FF2B5EF4-FFF2-40B4-BE49-F238E27FC236}">
                <a16:creationId xmlns:a16="http://schemas.microsoft.com/office/drawing/2014/main" id="{34C1FC9A-6C84-107E-0F26-9E68CB57F6A2}"/>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662800"/>
            <a:ext cx="3380235" cy="1195200"/>
          </a:xfrm>
          <a:prstGeom prst="rect">
            <a:avLst/>
          </a:prstGeom>
        </p:spPr>
      </p:pic>
      <p:pic>
        <p:nvPicPr>
          <p:cNvPr id="6" name="Bildobjekt 5">
            <a:extLst>
              <a:ext uri="{FF2B5EF4-FFF2-40B4-BE49-F238E27FC236}">
                <a16:creationId xmlns:a16="http://schemas.microsoft.com/office/drawing/2014/main" id="{5ED2B42E-7749-47E1-AA36-8E5E9038AE95}"/>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0" y="5995411"/>
            <a:ext cx="3894076" cy="597894"/>
          </a:xfrm>
          <a:prstGeom prst="rect">
            <a:avLst/>
          </a:prstGeom>
        </p:spPr>
      </p:pic>
    </p:spTree>
    <p:extLst>
      <p:ext uri="{BB962C8B-B14F-4D97-AF65-F5344CB8AC3E}">
        <p14:creationId xmlns:p14="http://schemas.microsoft.com/office/powerpoint/2010/main" val="3505550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solidFill>
                  <a:schemeClr val="bg1"/>
                </a:solidFill>
              </a:defRPr>
            </a:lvl1pPr>
          </a:lstStyle>
          <a:p>
            <a:r>
              <a:rPr lang="en-US"/>
              <a:t>Click to edit Master title style</a:t>
            </a:r>
            <a:endParaRPr lang="sv-SE" dirty="0"/>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solidFill>
                  <a:schemeClr val="bg1"/>
                </a:solidFill>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en-US" dirty="0"/>
              <a:t>Click to edit Master subtitle style</a:t>
            </a:r>
            <a:endParaRPr lang="sv-SE" dirty="0"/>
          </a:p>
        </p:txBody>
      </p:sp>
      <p:pic>
        <p:nvPicPr>
          <p:cNvPr id="5" name="Picture 4">
            <a:extLst>
              <a:ext uri="{FF2B5EF4-FFF2-40B4-BE49-F238E27FC236}">
                <a16:creationId xmlns:a16="http://schemas.microsoft.com/office/drawing/2014/main" id="{8674C3A8-D7CB-602F-3EB9-B06964A978C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pic>
        <p:nvPicPr>
          <p:cNvPr id="6" name="Bildobjekt 5">
            <a:extLst>
              <a:ext uri="{FF2B5EF4-FFF2-40B4-BE49-F238E27FC236}">
                <a16:creationId xmlns:a16="http://schemas.microsoft.com/office/drawing/2014/main" id="{6A6B8DFF-469D-49F1-8D3A-0C78E6B655B4}"/>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657600" y="5995411"/>
            <a:ext cx="3894076" cy="597894"/>
          </a:xfrm>
          <a:prstGeom prst="rect">
            <a:avLst/>
          </a:prstGeom>
        </p:spPr>
      </p:pic>
    </p:spTree>
    <p:extLst>
      <p:ext uri="{BB962C8B-B14F-4D97-AF65-F5344CB8AC3E}">
        <p14:creationId xmlns:p14="http://schemas.microsoft.com/office/powerpoint/2010/main" val="34790929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solidFill>
                  <a:schemeClr val="bg1"/>
                </a:solidFill>
              </a:defRPr>
            </a:lvl1p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buNone/>
              <a:defRPr sz="2400">
                <a:solidFill>
                  <a:schemeClr val="bg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BD9D274-9D58-4C59-BF24-08319E8A8277}"/>
              </a:ext>
              <a:ext uri="{C183D7F6-B498-43B3-948B-1728B52AA6E4}">
                <adec:decorative xmlns:adec="http://schemas.microsoft.com/office/drawing/2017/decorative" val="1"/>
              </a:ext>
            </a:extLst>
          </p:cNvPr>
          <p:cNvSpPr>
            <a:spLocks noGrp="1"/>
          </p:cNvSpPr>
          <p:nvPr>
            <p:ph type="dt" sz="half" idx="10"/>
          </p:nvPr>
        </p:nvSpPr>
        <p:spPr/>
        <p:txBody>
          <a:bodyPr/>
          <a:lstStyle>
            <a:lvl1pPr>
              <a:defRPr>
                <a:solidFill>
                  <a:schemeClr val="bg1"/>
                </a:solidFill>
              </a:defRPr>
            </a:lvl1pPr>
          </a:lstStyle>
          <a:p>
            <a:fld id="{DCCF291D-8549-BC44-8F4B-AC830741645B}" type="datetime1">
              <a:rPr lang="sv-SE" smtClean="0"/>
              <a:pPr/>
              <a:t>2025-02-12</a:t>
            </a:fld>
            <a:endParaRPr lang="sv-SE"/>
          </a:p>
        </p:txBody>
      </p:sp>
      <p:sp>
        <p:nvSpPr>
          <p:cNvPr id="5" name="Footer Placeholder 4">
            <a:extLst>
              <a:ext uri="{FF2B5EF4-FFF2-40B4-BE49-F238E27FC236}">
                <a16:creationId xmlns:a16="http://schemas.microsoft.com/office/drawing/2014/main" id="{A0AFF1B3-BEF7-476C-9C24-6F6824C23A59}"/>
              </a:ext>
              <a:ext uri="{C183D7F6-B498-43B3-948B-1728B52AA6E4}">
                <adec:decorative xmlns:adec="http://schemas.microsoft.com/office/drawing/2017/decorative" val="1"/>
              </a:ext>
            </a:extLst>
          </p:cNvPr>
          <p:cNvSpPr>
            <a:spLocks noGrp="1"/>
          </p:cNvSpPr>
          <p:nvPr>
            <p:ph type="ftr" sz="quarter" idx="11"/>
          </p:nvPr>
        </p:nvSpPr>
        <p:spPr/>
        <p:txBody>
          <a:bodyPr/>
          <a:lstStyle>
            <a:lvl1pPr>
              <a:defRPr>
                <a:solidFill>
                  <a:schemeClr val="bg1"/>
                </a:solidFill>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85ADCECA-8742-4DDD-8038-0C0682EA7913}"/>
              </a:ext>
              <a:ext uri="{C183D7F6-B498-43B3-948B-1728B52AA6E4}">
                <adec:decorative xmlns:adec="http://schemas.microsoft.com/office/drawing/2017/decorative" val="1"/>
              </a:ext>
            </a:extLst>
          </p:cNvPr>
          <p:cNvSpPr>
            <a:spLocks noGrp="1"/>
          </p:cNvSpPr>
          <p:nvPr>
            <p:ph type="sldNum" sz="quarter" idx="12"/>
          </p:nvPr>
        </p:nvSpPr>
        <p:spPr/>
        <p:txBody>
          <a:bodyPr/>
          <a:lstStyle>
            <a:lvl1pPr>
              <a:defRPr>
                <a:solidFill>
                  <a:schemeClr val="bg1"/>
                </a:solidFill>
              </a:defRPr>
            </a:lvl1pPr>
          </a:lstStyle>
          <a:p>
            <a:fld id="{1D05C8B6-EC5E-42D9-8D75-1E05D6428564}" type="slidenum">
              <a:rPr lang="sv-SE" smtClean="0"/>
              <a:pPr/>
              <a:t>‹#›</a:t>
            </a:fld>
            <a:endParaRPr lang="sv-SE"/>
          </a:p>
        </p:txBody>
      </p:sp>
      <p:pic>
        <p:nvPicPr>
          <p:cNvPr id="10" name="Picture 9">
            <a:extLst>
              <a:ext uri="{FF2B5EF4-FFF2-40B4-BE49-F238E27FC236}">
                <a16:creationId xmlns:a16="http://schemas.microsoft.com/office/drawing/2014/main" id="{3AC6F900-E366-65E7-DE08-C99A4EC5F6F4}"/>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8" name="Bildobjekt 7">
            <a:extLst>
              <a:ext uri="{FF2B5EF4-FFF2-40B4-BE49-F238E27FC236}">
                <a16:creationId xmlns:a16="http://schemas.microsoft.com/office/drawing/2014/main" id="{EB871138-FE12-4708-A68F-B3C00315F22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3179" y="6278285"/>
            <a:ext cx="2767264" cy="424884"/>
          </a:xfrm>
          <a:prstGeom prst="rect">
            <a:avLst/>
          </a:prstGeom>
        </p:spPr>
      </p:pic>
    </p:spTree>
    <p:extLst>
      <p:ext uri="{BB962C8B-B14F-4D97-AF65-F5344CB8AC3E}">
        <p14:creationId xmlns:p14="http://schemas.microsoft.com/office/powerpoint/2010/main" val="38976212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a:xfrm>
            <a:off x="8292263" y="0"/>
            <a:ext cx="2520000" cy="360000"/>
          </a:xfrm>
        </p:spPr>
        <p:txBody>
          <a:bodyPr/>
          <a:lstStyle/>
          <a:p>
            <a:fld id="{A0D3A54C-EB03-A244-88F0-70D5D8782B1B}" type="datetime1">
              <a:rPr lang="sv-SE" smtClean="0"/>
              <a:t>2025-02-12</a:t>
            </a:fld>
            <a:endParaRPr lang="sv-SE"/>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a:xfrm>
            <a:off x="10812263" y="0"/>
            <a:ext cx="432000" cy="360000"/>
          </a:xfrm>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D2B6CEC0-7FA1-4DD6-9711-E98236C44181}"/>
              </a:ext>
              <a:ext uri="{C183D7F6-B498-43B3-948B-1728B52AA6E4}">
                <adec:decorative xmlns:adec="http://schemas.microsoft.com/office/drawing/2017/decorative" val="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29698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sv-SE" dirty="0"/>
              <a:t>Klicka här för att ändra mall för rubrikformat</a:t>
            </a:r>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fld id="{8799C4C0-6F97-2E48-B093-E07FB97419C9}" type="datetime1">
              <a:rPr lang="sv-SE" smtClean="0"/>
              <a:t>2025-02-12</a:t>
            </a:fld>
            <a:endParaRPr lang="sv-SE"/>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1" name="Rak 5">
            <a:extLst>
              <a:ext uri="{FF2B5EF4-FFF2-40B4-BE49-F238E27FC236}">
                <a16:creationId xmlns:a16="http://schemas.microsoft.com/office/drawing/2014/main" id="{1DBCDB3C-6D20-4691-BDE2-381FEEBC114C}"/>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85388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vslu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6DC8CC-6DA1-44E1-AA32-45B9D76EB5A8}"/>
              </a:ext>
            </a:extLst>
          </p:cNvPr>
          <p:cNvSpPr>
            <a:spLocks noGrp="1"/>
          </p:cNvSpPr>
          <p:nvPr>
            <p:ph type="ctrTitle"/>
          </p:nvPr>
        </p:nvSpPr>
        <p:spPr>
          <a:xfrm>
            <a:off x="1524000" y="1122373"/>
            <a:ext cx="9144000" cy="2306637"/>
          </a:xfrm>
        </p:spPr>
        <p:txBody>
          <a:bodyPr anchor="b">
            <a:normAutofit/>
          </a:bodyPr>
          <a:lstStyle>
            <a:lvl1pPr algn="ctr">
              <a:defRPr sz="2400"/>
            </a:lvl1pPr>
          </a:lstStyle>
          <a:p>
            <a:r>
              <a:rPr lang="sv-SE" dirty="0"/>
              <a:t>Klicka här för att ändra mall för rubrikformat</a:t>
            </a:r>
          </a:p>
        </p:txBody>
      </p:sp>
      <p:sp>
        <p:nvSpPr>
          <p:cNvPr id="3" name="Subtitle 2">
            <a:extLst>
              <a:ext uri="{FF2B5EF4-FFF2-40B4-BE49-F238E27FC236}">
                <a16:creationId xmlns:a16="http://schemas.microsoft.com/office/drawing/2014/main" id="{203186BF-7340-4334-86FF-20FAAF566CBC}"/>
              </a:ext>
            </a:extLst>
          </p:cNvPr>
          <p:cNvSpPr>
            <a:spLocks noGrp="1"/>
          </p:cNvSpPr>
          <p:nvPr>
            <p:ph type="subTitle" idx="1"/>
          </p:nvPr>
        </p:nvSpPr>
        <p:spPr>
          <a:xfrm>
            <a:off x="1524000" y="3502800"/>
            <a:ext cx="9144000" cy="1828800"/>
          </a:xfrm>
        </p:spPr>
        <p:txBody>
          <a:bodyPr>
            <a:noAutofit/>
          </a:bodyPr>
          <a:lstStyle>
            <a:lvl1pPr marL="0" indent="0" algn="ctr">
              <a:buNone/>
              <a:defRPr sz="6000">
                <a:latin typeface="+mj-lt"/>
              </a:defRPr>
            </a:lvl1pPr>
            <a:lvl2pPr marL="457167" indent="0" algn="ctr">
              <a:buNone/>
              <a:defRPr sz="2000"/>
            </a:lvl2pPr>
            <a:lvl3pPr marL="914332" indent="0" algn="ctr">
              <a:buNone/>
              <a:defRPr sz="1800"/>
            </a:lvl3pPr>
            <a:lvl4pPr marL="1371498" indent="0" algn="ctr">
              <a:buNone/>
              <a:defRPr sz="1600"/>
            </a:lvl4pPr>
            <a:lvl5pPr marL="1828664" indent="0" algn="ctr">
              <a:buNone/>
              <a:defRPr sz="1600"/>
            </a:lvl5pPr>
            <a:lvl6pPr marL="2285830" indent="0" algn="ctr">
              <a:buNone/>
              <a:defRPr sz="1600"/>
            </a:lvl6pPr>
            <a:lvl7pPr marL="2742994" indent="0" algn="ctr">
              <a:buNone/>
              <a:defRPr sz="1600"/>
            </a:lvl7pPr>
            <a:lvl8pPr marL="3200160" indent="0" algn="ctr">
              <a:buNone/>
              <a:defRPr sz="1600"/>
            </a:lvl8pPr>
            <a:lvl9pPr marL="3657327" indent="0" algn="ctr">
              <a:buNone/>
              <a:defRPr sz="1600"/>
            </a:lvl9pPr>
          </a:lstStyle>
          <a:p>
            <a:r>
              <a:rPr lang="sv-SE"/>
              <a:t>Klicka här för att ändra mall för underrubrikformat</a:t>
            </a:r>
            <a:endParaRPr lang="sv-SE" dirty="0"/>
          </a:p>
        </p:txBody>
      </p:sp>
      <p:pic>
        <p:nvPicPr>
          <p:cNvPr id="12" name="Picture 11">
            <a:extLst>
              <a:ext uri="{FF2B5EF4-FFF2-40B4-BE49-F238E27FC236}">
                <a16:creationId xmlns:a16="http://schemas.microsoft.com/office/drawing/2014/main" id="{C28FFEF4-4F3A-41C8-A52E-4FD1787D5375}"/>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8773" y="5610253"/>
            <a:ext cx="3380235" cy="1195200"/>
          </a:xfrm>
          <a:prstGeom prst="rect">
            <a:avLst/>
          </a:prstGeom>
        </p:spPr>
      </p:pic>
      <p:pic>
        <p:nvPicPr>
          <p:cNvPr id="5" name="Bildobjekt 4">
            <a:extLst>
              <a:ext uri="{FF2B5EF4-FFF2-40B4-BE49-F238E27FC236}">
                <a16:creationId xmlns:a16="http://schemas.microsoft.com/office/drawing/2014/main" id="{C1D48B19-AFD8-4A58-BAE7-625D8EC2A95A}"/>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99848" y="5956224"/>
            <a:ext cx="4462751" cy="685208"/>
          </a:xfrm>
          <a:prstGeom prst="rect">
            <a:avLst/>
          </a:prstGeom>
        </p:spPr>
      </p:pic>
    </p:spTree>
    <p:extLst>
      <p:ext uri="{BB962C8B-B14F-4D97-AF65-F5344CB8AC3E}">
        <p14:creationId xmlns:p14="http://schemas.microsoft.com/office/powerpoint/2010/main" val="9979834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75322-5373-499E-AF2D-2170CC9A00DC}"/>
              </a:ext>
            </a:extLst>
          </p:cNvPr>
          <p:cNvSpPr>
            <a:spLocks noGrp="1"/>
          </p:cNvSpPr>
          <p:nvPr>
            <p:ph type="title"/>
          </p:nvPr>
        </p:nvSpPr>
        <p:spPr>
          <a:xfrm>
            <a:off x="831851" y="1519242"/>
            <a:ext cx="10515600" cy="1909758"/>
          </a:xfrm>
        </p:spPr>
        <p:txBody>
          <a:bodyPr anchor="b">
            <a:normAutofit/>
          </a:bodyPr>
          <a:lstStyle>
            <a:lvl1pPr>
              <a:defRPr sz="3600"/>
            </a:lvl1pPr>
          </a:lstStyle>
          <a:p>
            <a:r>
              <a:rPr lang="sv-SE" dirty="0"/>
              <a:t>Klicka här för att ändra mall för rubrikformat</a:t>
            </a:r>
          </a:p>
        </p:txBody>
      </p:sp>
      <p:sp>
        <p:nvSpPr>
          <p:cNvPr id="3" name="Text Placeholder 2">
            <a:extLst>
              <a:ext uri="{FF2B5EF4-FFF2-40B4-BE49-F238E27FC236}">
                <a16:creationId xmlns:a16="http://schemas.microsoft.com/office/drawing/2014/main" id="{380AD21B-931A-4064-8D73-165D96D916F3}"/>
              </a:ext>
            </a:extLst>
          </p:cNvPr>
          <p:cNvSpPr>
            <a:spLocks noGrp="1"/>
          </p:cNvSpPr>
          <p:nvPr>
            <p:ph type="body" idx="1"/>
          </p:nvPr>
        </p:nvSpPr>
        <p:spPr>
          <a:xfrm>
            <a:off x="831851" y="3502800"/>
            <a:ext cx="10515600" cy="2628000"/>
          </a:xfrm>
        </p:spPr>
        <p:txBody>
          <a:bodyPr/>
          <a:lstStyle>
            <a:lvl1pPr marL="0" indent="0">
              <a:lnSpc>
                <a:spcPct val="100000"/>
              </a:lnSpc>
              <a:buNone/>
              <a:defRPr sz="2400">
                <a:solidFill>
                  <a:schemeClr val="tx1"/>
                </a:solidFill>
              </a:defRPr>
            </a:lvl1pPr>
            <a:lvl2pPr marL="457167" indent="0">
              <a:buNone/>
              <a:defRPr sz="2000">
                <a:solidFill>
                  <a:schemeClr val="tx1">
                    <a:tint val="75000"/>
                  </a:schemeClr>
                </a:solidFill>
              </a:defRPr>
            </a:lvl2pPr>
            <a:lvl3pPr marL="914332" indent="0">
              <a:buNone/>
              <a:defRPr sz="1800">
                <a:solidFill>
                  <a:schemeClr val="tx1">
                    <a:tint val="75000"/>
                  </a:schemeClr>
                </a:solidFill>
              </a:defRPr>
            </a:lvl3pPr>
            <a:lvl4pPr marL="1371498" indent="0">
              <a:buNone/>
              <a:defRPr sz="1600">
                <a:solidFill>
                  <a:schemeClr val="tx1">
                    <a:tint val="75000"/>
                  </a:schemeClr>
                </a:solidFill>
              </a:defRPr>
            </a:lvl4pPr>
            <a:lvl5pPr marL="1828664" indent="0">
              <a:buNone/>
              <a:defRPr sz="1600">
                <a:solidFill>
                  <a:schemeClr val="tx1">
                    <a:tint val="75000"/>
                  </a:schemeClr>
                </a:solidFill>
              </a:defRPr>
            </a:lvl5pPr>
            <a:lvl6pPr marL="2285830" indent="0">
              <a:buNone/>
              <a:defRPr sz="1600">
                <a:solidFill>
                  <a:schemeClr val="tx1">
                    <a:tint val="75000"/>
                  </a:schemeClr>
                </a:solidFill>
              </a:defRPr>
            </a:lvl6pPr>
            <a:lvl7pPr marL="2742994" indent="0">
              <a:buNone/>
              <a:defRPr sz="1600">
                <a:solidFill>
                  <a:schemeClr val="tx1">
                    <a:tint val="75000"/>
                  </a:schemeClr>
                </a:solidFill>
              </a:defRPr>
            </a:lvl7pPr>
            <a:lvl8pPr marL="3200160" indent="0">
              <a:buNone/>
              <a:defRPr sz="1600">
                <a:solidFill>
                  <a:schemeClr val="tx1">
                    <a:tint val="75000"/>
                  </a:schemeClr>
                </a:solidFill>
              </a:defRPr>
            </a:lvl8pPr>
            <a:lvl9pPr marL="3657327" indent="0">
              <a:buNone/>
              <a:defRPr sz="1600">
                <a:solidFill>
                  <a:schemeClr val="tx1">
                    <a:tint val="75000"/>
                  </a:schemeClr>
                </a:solidFill>
              </a:defRPr>
            </a:lvl9pPr>
          </a:lstStyle>
          <a:p>
            <a:pPr lvl="0"/>
            <a:r>
              <a:rPr lang="sv-SE" dirty="0"/>
              <a:t>Klicka här för att ändra format på bakgrundstexten</a:t>
            </a:r>
          </a:p>
        </p:txBody>
      </p:sp>
      <p:sp>
        <p:nvSpPr>
          <p:cNvPr id="4" name="Date Placeholder 3">
            <a:extLst>
              <a:ext uri="{FF2B5EF4-FFF2-40B4-BE49-F238E27FC236}">
                <a16:creationId xmlns:a16="http://schemas.microsoft.com/office/drawing/2014/main" id="{9BD9D274-9D58-4C59-BF24-08319E8A8277}"/>
              </a:ext>
            </a:extLst>
          </p:cNvPr>
          <p:cNvSpPr>
            <a:spLocks noGrp="1"/>
          </p:cNvSpPr>
          <p:nvPr>
            <p:ph type="dt" sz="half" idx="10"/>
          </p:nvPr>
        </p:nvSpPr>
        <p:spPr/>
        <p:txBody>
          <a:bodyPr/>
          <a:lstStyle/>
          <a:p>
            <a:fld id="{1130E869-33E5-AA47-9215-FFB6D21BF7C7}" type="datetime1">
              <a:rPr lang="sv-SE" smtClean="0"/>
              <a:t>2025-02-12</a:t>
            </a:fld>
            <a:endParaRPr lang="sv-SE" dirty="0"/>
          </a:p>
        </p:txBody>
      </p:sp>
      <p:sp>
        <p:nvSpPr>
          <p:cNvPr id="5" name="Footer Placeholder 4">
            <a:extLst>
              <a:ext uri="{FF2B5EF4-FFF2-40B4-BE49-F238E27FC236}">
                <a16:creationId xmlns:a16="http://schemas.microsoft.com/office/drawing/2014/main" id="{A0AFF1B3-BEF7-476C-9C24-6F6824C23A59}"/>
              </a:ext>
            </a:extLst>
          </p:cNvPr>
          <p:cNvSpPr>
            <a:spLocks noGrp="1"/>
          </p:cNvSpPr>
          <p:nvPr>
            <p:ph type="ftr" sz="quarter" idx="11"/>
          </p:nvPr>
        </p:nvSpPr>
        <p:spPr/>
        <p:txBody>
          <a:bodyPr/>
          <a:lstStyle/>
          <a:p>
            <a:r>
              <a:rPr lang="sv-SE" dirty="0" err="1"/>
              <a:t>LiU</a:t>
            </a:r>
            <a:r>
              <a:rPr lang="sv-SE" dirty="0"/>
              <a:t> PowerPoint-mall</a:t>
            </a:r>
          </a:p>
        </p:txBody>
      </p:sp>
      <p:sp>
        <p:nvSpPr>
          <p:cNvPr id="6" name="Slide Number Placeholder 5">
            <a:extLst>
              <a:ext uri="{FF2B5EF4-FFF2-40B4-BE49-F238E27FC236}">
                <a16:creationId xmlns:a16="http://schemas.microsoft.com/office/drawing/2014/main" id="{85ADCECA-8742-4DDD-8038-0C0682EA7913}"/>
              </a:ext>
            </a:extLst>
          </p:cNvPr>
          <p:cNvSpPr>
            <a:spLocks noGrp="1"/>
          </p:cNvSpPr>
          <p:nvPr>
            <p:ph type="sldNum" sz="quarter" idx="12"/>
          </p:nvPr>
        </p:nvSpPr>
        <p:spPr/>
        <p:txBody>
          <a:bodyPr/>
          <a:lstStyle/>
          <a:p>
            <a:fld id="{1D05C8B6-EC5E-42D9-8D75-1E05D6428564}" type="slidenum">
              <a:rPr lang="sv-SE" smtClean="0"/>
              <a:t>‹#›</a:t>
            </a:fld>
            <a:endParaRPr lang="sv-SE"/>
          </a:p>
        </p:txBody>
      </p:sp>
      <p:pic>
        <p:nvPicPr>
          <p:cNvPr id="9" name="Picture 8">
            <a:extLst>
              <a:ext uri="{FF2B5EF4-FFF2-40B4-BE49-F238E27FC236}">
                <a16:creationId xmlns:a16="http://schemas.microsoft.com/office/drawing/2014/main" id="{FCFA31B6-BC02-4354-A1DB-49F7B0C933D9}"/>
              </a:ext>
            </a:extLst>
          </p:cNvPr>
          <p:cNvPicPr>
            <a:picLocks noChangeAspect="1"/>
          </p:cNvPicPr>
          <p:nvPr userDrawn="1"/>
        </p:nvPicPr>
        <p:blipFill>
          <a:blip r:embed="rId2">
            <a:lum bright="100000" contrast="100000"/>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11" name="Picture 10">
            <a:extLst>
              <a:ext uri="{FF2B5EF4-FFF2-40B4-BE49-F238E27FC236}">
                <a16:creationId xmlns:a16="http://schemas.microsoft.com/office/drawing/2014/main" id="{7ABB9FFA-9B21-4C8C-AC48-62DD981503E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4000" y="6130800"/>
            <a:ext cx="1908000" cy="674640"/>
          </a:xfrm>
          <a:prstGeom prst="rect">
            <a:avLst/>
          </a:prstGeom>
        </p:spPr>
      </p:pic>
      <p:pic>
        <p:nvPicPr>
          <p:cNvPr id="10" name="Bildobjekt 9">
            <a:extLst>
              <a:ext uri="{FF2B5EF4-FFF2-40B4-BE49-F238E27FC236}">
                <a16:creationId xmlns:a16="http://schemas.microsoft.com/office/drawing/2014/main" id="{F9EA5756-4B13-41D9-B6B2-DE369EB4B0DC}"/>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973179" y="6278285"/>
            <a:ext cx="2767264" cy="424884"/>
          </a:xfrm>
          <a:prstGeom prst="rect">
            <a:avLst/>
          </a:prstGeom>
        </p:spPr>
      </p:pic>
    </p:spTree>
    <p:extLst>
      <p:ext uri="{BB962C8B-B14F-4D97-AF65-F5344CB8AC3E}">
        <p14:creationId xmlns:p14="http://schemas.microsoft.com/office/powerpoint/2010/main" val="1574033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BD5F28-9CA8-4998-8631-C03E7886FE15}"/>
              </a:ext>
            </a:extLst>
          </p:cNvPr>
          <p:cNvSpPr>
            <a:spLocks noGrp="1"/>
          </p:cNvSpPr>
          <p:nvPr>
            <p:ph type="title"/>
          </p:nvPr>
        </p:nvSpPr>
        <p:spPr/>
        <p:txBody>
          <a:bodyPr/>
          <a:lstStyle/>
          <a:p>
            <a:r>
              <a:rPr lang="sv-SE"/>
              <a:t>Klicka här för att ändra mall för rubrikformat</a:t>
            </a:r>
            <a:endParaRPr lang="sv-SE" dirty="0"/>
          </a:p>
        </p:txBody>
      </p:sp>
      <p:sp>
        <p:nvSpPr>
          <p:cNvPr id="3" name="Content Placeholder 2">
            <a:extLst>
              <a:ext uri="{FF2B5EF4-FFF2-40B4-BE49-F238E27FC236}">
                <a16:creationId xmlns:a16="http://schemas.microsoft.com/office/drawing/2014/main" id="{F83CC860-BB16-4E0C-B870-8B2366E75AF0}"/>
              </a:ext>
            </a:extLst>
          </p:cNvPr>
          <p:cNvSpPr>
            <a:spLocks noGrp="1"/>
          </p:cNvSpPr>
          <p:nvPr>
            <p:ph idx="1"/>
          </p:nvPr>
        </p:nvSpPr>
        <p:spPr>
          <a:xfrm>
            <a:off x="838200" y="1825626"/>
            <a:ext cx="10515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Date Placeholder 3">
            <a:extLst>
              <a:ext uri="{FF2B5EF4-FFF2-40B4-BE49-F238E27FC236}">
                <a16:creationId xmlns:a16="http://schemas.microsoft.com/office/drawing/2014/main" id="{FB2F96C9-5579-4CED-A338-A836AEE06E7E}"/>
              </a:ext>
            </a:extLst>
          </p:cNvPr>
          <p:cNvSpPr>
            <a:spLocks noGrp="1"/>
          </p:cNvSpPr>
          <p:nvPr>
            <p:ph type="dt" sz="half" idx="10"/>
          </p:nvPr>
        </p:nvSpPr>
        <p:spPr>
          <a:xfrm>
            <a:off x="8292263" y="0"/>
            <a:ext cx="2520000" cy="360000"/>
          </a:xfrm>
        </p:spPr>
        <p:txBody>
          <a:bodyPr/>
          <a:lstStyle/>
          <a:p>
            <a:fld id="{A0D3A54C-EB03-A244-88F0-70D5D8782B1B}" type="datetime1">
              <a:rPr lang="sv-SE" smtClean="0"/>
              <a:t>2025-02-12</a:t>
            </a:fld>
            <a:endParaRPr lang="sv-SE"/>
          </a:p>
        </p:txBody>
      </p:sp>
      <p:sp>
        <p:nvSpPr>
          <p:cNvPr id="5" name="Footer Placeholder 4">
            <a:extLst>
              <a:ext uri="{FF2B5EF4-FFF2-40B4-BE49-F238E27FC236}">
                <a16:creationId xmlns:a16="http://schemas.microsoft.com/office/drawing/2014/main" id="{835A41CD-1A6A-456B-BCAE-4B73471B30D0}"/>
              </a:ext>
            </a:extLst>
          </p:cNvPr>
          <p:cNvSpPr>
            <a:spLocks noGrp="1"/>
          </p:cNvSpPr>
          <p:nvPr>
            <p:ph type="ftr" sz="quarter" idx="11"/>
          </p:nvPr>
        </p:nvSpPr>
        <p:spPr/>
        <p:txBody>
          <a:bodyPr/>
          <a:lstStyle/>
          <a:p>
            <a:r>
              <a:rPr lang="sv-SE"/>
              <a:t>LiU PowerPoint-mall</a:t>
            </a:r>
          </a:p>
        </p:txBody>
      </p:sp>
      <p:sp>
        <p:nvSpPr>
          <p:cNvPr id="6" name="Slide Number Placeholder 5">
            <a:extLst>
              <a:ext uri="{FF2B5EF4-FFF2-40B4-BE49-F238E27FC236}">
                <a16:creationId xmlns:a16="http://schemas.microsoft.com/office/drawing/2014/main" id="{9E8AF9EE-7694-4BC1-BDBC-514D317EEE90}"/>
              </a:ext>
            </a:extLst>
          </p:cNvPr>
          <p:cNvSpPr>
            <a:spLocks noGrp="1"/>
          </p:cNvSpPr>
          <p:nvPr>
            <p:ph type="sldNum" sz="quarter" idx="12"/>
          </p:nvPr>
        </p:nvSpPr>
        <p:spPr>
          <a:xfrm>
            <a:off x="10812263" y="0"/>
            <a:ext cx="432000" cy="360000"/>
          </a:xfrm>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D2B6CEC0-7FA1-4DD6-9711-E98236C44181}"/>
              </a:ext>
              <a:ext uri="{C183D7F6-B498-43B3-948B-1728B52AA6E4}">
                <adec:decorative xmlns:adec="http://schemas.microsoft.com/office/drawing/2017/decorative" val="1"/>
              </a:ext>
            </a:extLst>
          </p:cNvPr>
          <p:cNvCxnSpPr>
            <a:cxnSpLocks/>
          </p:cNvCxnSpPr>
          <p:nvPr/>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90897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E5D60-9FEA-4061-AE29-F7A1A0AE668D}"/>
              </a:ext>
            </a:extLst>
          </p:cNvPr>
          <p:cNvSpPr>
            <a:spLocks noGrp="1"/>
          </p:cNvSpPr>
          <p:nvPr>
            <p:ph type="title"/>
          </p:nvPr>
        </p:nvSpPr>
        <p:spPr/>
        <p:txBody>
          <a:bodyPr/>
          <a:lstStyle/>
          <a:p>
            <a:r>
              <a:rPr lang="sv-SE" dirty="0"/>
              <a:t>Klicka här för att ändra mall för rubrikformat</a:t>
            </a:r>
          </a:p>
        </p:txBody>
      </p:sp>
      <p:sp>
        <p:nvSpPr>
          <p:cNvPr id="3" name="Content Placeholder 2">
            <a:extLst>
              <a:ext uri="{FF2B5EF4-FFF2-40B4-BE49-F238E27FC236}">
                <a16:creationId xmlns:a16="http://schemas.microsoft.com/office/drawing/2014/main" id="{79AD652D-D723-4261-9B8C-661B6699F950}"/>
              </a:ext>
            </a:extLst>
          </p:cNvPr>
          <p:cNvSpPr>
            <a:spLocks noGrp="1"/>
          </p:cNvSpPr>
          <p:nvPr>
            <p:ph sz="half" idx="1"/>
          </p:nvPr>
        </p:nvSpPr>
        <p:spPr>
          <a:xfrm>
            <a:off x="838200" y="1825629"/>
            <a:ext cx="5181600" cy="424148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4" name="Content Placeholder 3">
            <a:extLst>
              <a:ext uri="{FF2B5EF4-FFF2-40B4-BE49-F238E27FC236}">
                <a16:creationId xmlns:a16="http://schemas.microsoft.com/office/drawing/2014/main" id="{8D72E162-7D8A-446C-B6C3-D85896811443}"/>
              </a:ext>
            </a:extLst>
          </p:cNvPr>
          <p:cNvSpPr>
            <a:spLocks noGrp="1"/>
          </p:cNvSpPr>
          <p:nvPr>
            <p:ph sz="half" idx="2"/>
          </p:nvPr>
        </p:nvSpPr>
        <p:spPr>
          <a:xfrm>
            <a:off x="6172200" y="1825626"/>
            <a:ext cx="5181600" cy="4254337"/>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Date Placeholder 4">
            <a:extLst>
              <a:ext uri="{FF2B5EF4-FFF2-40B4-BE49-F238E27FC236}">
                <a16:creationId xmlns:a16="http://schemas.microsoft.com/office/drawing/2014/main" id="{C6CCDECF-AB46-421A-B3EA-954167E551C6}"/>
              </a:ext>
            </a:extLst>
          </p:cNvPr>
          <p:cNvSpPr>
            <a:spLocks noGrp="1"/>
          </p:cNvSpPr>
          <p:nvPr>
            <p:ph type="dt" sz="half" idx="10"/>
          </p:nvPr>
        </p:nvSpPr>
        <p:spPr/>
        <p:txBody>
          <a:bodyPr/>
          <a:lstStyle/>
          <a:p>
            <a:fld id="{8799C4C0-6F97-2E48-B093-E07FB97419C9}" type="datetime1">
              <a:rPr lang="sv-SE" smtClean="0"/>
              <a:t>2025-02-12</a:t>
            </a:fld>
            <a:endParaRPr lang="sv-SE"/>
          </a:p>
        </p:txBody>
      </p:sp>
      <p:sp>
        <p:nvSpPr>
          <p:cNvPr id="6" name="Footer Placeholder 5">
            <a:extLst>
              <a:ext uri="{FF2B5EF4-FFF2-40B4-BE49-F238E27FC236}">
                <a16:creationId xmlns:a16="http://schemas.microsoft.com/office/drawing/2014/main" id="{20FFB67D-8CC2-4E5B-BF93-6B7E5BF4B2AC}"/>
              </a:ext>
            </a:extLst>
          </p:cNvPr>
          <p:cNvSpPr>
            <a:spLocks noGrp="1"/>
          </p:cNvSpPr>
          <p:nvPr>
            <p:ph type="ftr" sz="quarter" idx="11"/>
          </p:nvPr>
        </p:nvSpPr>
        <p:spPr/>
        <p:txBody>
          <a:bodyPr/>
          <a:lstStyle/>
          <a:p>
            <a:r>
              <a:rPr lang="sv-SE"/>
              <a:t>LiU PowerPoint-mall</a:t>
            </a:r>
          </a:p>
        </p:txBody>
      </p:sp>
      <p:sp>
        <p:nvSpPr>
          <p:cNvPr id="7" name="Slide Number Placeholder 6">
            <a:extLst>
              <a:ext uri="{FF2B5EF4-FFF2-40B4-BE49-F238E27FC236}">
                <a16:creationId xmlns:a16="http://schemas.microsoft.com/office/drawing/2014/main" id="{3CAF80C1-A5DA-4E08-8CAE-B47DD97A3975}"/>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1" name="Rak 5">
            <a:extLst>
              <a:ext uri="{FF2B5EF4-FFF2-40B4-BE49-F238E27FC236}">
                <a16:creationId xmlns:a16="http://schemas.microsoft.com/office/drawing/2014/main" id="{1DBCDB3C-6D20-4691-BDE2-381FEEBC114C}"/>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10009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AC1DA-1DF7-4806-9BFE-693752D8E5AA}"/>
              </a:ext>
            </a:extLst>
          </p:cNvPr>
          <p:cNvSpPr>
            <a:spLocks noGrp="1"/>
          </p:cNvSpPr>
          <p:nvPr>
            <p:ph type="title"/>
          </p:nvPr>
        </p:nvSpPr>
        <p:spPr>
          <a:xfrm>
            <a:off x="839788" y="365129"/>
            <a:ext cx="10515600" cy="1325563"/>
          </a:xfrm>
        </p:spPr>
        <p:txBody>
          <a:bodyPr/>
          <a:lstStyle/>
          <a:p>
            <a:r>
              <a:rPr lang="sv-SE"/>
              <a:t>Klicka här för att ändra mall för rubrikformat</a:t>
            </a:r>
            <a:endParaRPr lang="sv-SE" dirty="0"/>
          </a:p>
        </p:txBody>
      </p:sp>
      <p:sp>
        <p:nvSpPr>
          <p:cNvPr id="3" name="Text Placeholder 2">
            <a:extLst>
              <a:ext uri="{FF2B5EF4-FFF2-40B4-BE49-F238E27FC236}">
                <a16:creationId xmlns:a16="http://schemas.microsoft.com/office/drawing/2014/main" id="{4E0AEAAB-6C1D-4159-B092-4584A8886AC8}"/>
              </a:ext>
            </a:extLst>
          </p:cNvPr>
          <p:cNvSpPr>
            <a:spLocks noGrp="1"/>
          </p:cNvSpPr>
          <p:nvPr>
            <p:ph type="body" idx="1"/>
          </p:nvPr>
        </p:nvSpPr>
        <p:spPr>
          <a:xfrm>
            <a:off x="839789" y="1681163"/>
            <a:ext cx="5157787"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4" name="Content Placeholder 3">
            <a:extLst>
              <a:ext uri="{FF2B5EF4-FFF2-40B4-BE49-F238E27FC236}">
                <a16:creationId xmlns:a16="http://schemas.microsoft.com/office/drawing/2014/main" id="{7B835E44-E48F-4B64-BC38-36AE1423EEC3}"/>
              </a:ext>
            </a:extLst>
          </p:cNvPr>
          <p:cNvSpPr>
            <a:spLocks noGrp="1"/>
          </p:cNvSpPr>
          <p:nvPr>
            <p:ph sz="half" idx="2"/>
          </p:nvPr>
        </p:nvSpPr>
        <p:spPr>
          <a:xfrm>
            <a:off x="839789" y="2505085"/>
            <a:ext cx="5157787" cy="3571673"/>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Text Placeholder 4">
            <a:extLst>
              <a:ext uri="{FF2B5EF4-FFF2-40B4-BE49-F238E27FC236}">
                <a16:creationId xmlns:a16="http://schemas.microsoft.com/office/drawing/2014/main" id="{CF40FBBF-9493-4795-A84B-B36E22050892}"/>
              </a:ext>
            </a:extLst>
          </p:cNvPr>
          <p:cNvSpPr>
            <a:spLocks noGrp="1"/>
          </p:cNvSpPr>
          <p:nvPr>
            <p:ph type="body" sz="quarter" idx="3"/>
          </p:nvPr>
        </p:nvSpPr>
        <p:spPr>
          <a:xfrm>
            <a:off x="6172203" y="1681163"/>
            <a:ext cx="5183188" cy="823912"/>
          </a:xfrm>
        </p:spPr>
        <p:txBody>
          <a:bodyPr anchor="b">
            <a:normAutofit/>
          </a:bodyPr>
          <a:lstStyle>
            <a:lvl1pPr marL="0" indent="0">
              <a:buNone/>
              <a:defRPr sz="2800" b="1">
                <a:latin typeface="+mj-lt"/>
              </a:defRPr>
            </a:lvl1pPr>
            <a:lvl2pPr marL="457167" indent="0">
              <a:buNone/>
              <a:defRPr sz="2000" b="1"/>
            </a:lvl2pPr>
            <a:lvl3pPr marL="914332" indent="0">
              <a:buNone/>
              <a:defRPr sz="1800" b="1"/>
            </a:lvl3pPr>
            <a:lvl4pPr marL="1371498" indent="0">
              <a:buNone/>
              <a:defRPr sz="1600" b="1"/>
            </a:lvl4pPr>
            <a:lvl5pPr marL="1828664" indent="0">
              <a:buNone/>
              <a:defRPr sz="1600" b="1"/>
            </a:lvl5pPr>
            <a:lvl6pPr marL="2285830" indent="0">
              <a:buNone/>
              <a:defRPr sz="1600" b="1"/>
            </a:lvl6pPr>
            <a:lvl7pPr marL="2742994" indent="0">
              <a:buNone/>
              <a:defRPr sz="1600" b="1"/>
            </a:lvl7pPr>
            <a:lvl8pPr marL="3200160" indent="0">
              <a:buNone/>
              <a:defRPr sz="1600" b="1"/>
            </a:lvl8pPr>
            <a:lvl9pPr marL="3657327" indent="0">
              <a:buNone/>
              <a:defRPr sz="1600" b="1"/>
            </a:lvl9pPr>
          </a:lstStyle>
          <a:p>
            <a:pPr lvl="0"/>
            <a:r>
              <a:rPr lang="sv-SE"/>
              <a:t>Klicka här för att ändra format på bakgrundstexten</a:t>
            </a:r>
          </a:p>
        </p:txBody>
      </p:sp>
      <p:sp>
        <p:nvSpPr>
          <p:cNvPr id="6" name="Content Placeholder 5">
            <a:extLst>
              <a:ext uri="{FF2B5EF4-FFF2-40B4-BE49-F238E27FC236}">
                <a16:creationId xmlns:a16="http://schemas.microsoft.com/office/drawing/2014/main" id="{BD7B4785-7E60-4E95-8686-807938974191}"/>
              </a:ext>
            </a:extLst>
          </p:cNvPr>
          <p:cNvSpPr>
            <a:spLocks noGrp="1"/>
          </p:cNvSpPr>
          <p:nvPr>
            <p:ph sz="quarter" idx="4"/>
          </p:nvPr>
        </p:nvSpPr>
        <p:spPr>
          <a:xfrm>
            <a:off x="6172203" y="2505085"/>
            <a:ext cx="5183188" cy="356845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Date Placeholder 6">
            <a:extLst>
              <a:ext uri="{FF2B5EF4-FFF2-40B4-BE49-F238E27FC236}">
                <a16:creationId xmlns:a16="http://schemas.microsoft.com/office/drawing/2014/main" id="{7352B86A-85B7-4456-A609-BB084D0B26B0}"/>
              </a:ext>
              <a:ext uri="{C183D7F6-B498-43B3-948B-1728B52AA6E4}">
                <adec:decorative xmlns:adec="http://schemas.microsoft.com/office/drawing/2017/decorative" val="1"/>
              </a:ext>
            </a:extLst>
          </p:cNvPr>
          <p:cNvSpPr>
            <a:spLocks noGrp="1"/>
          </p:cNvSpPr>
          <p:nvPr>
            <p:ph type="dt" sz="half" idx="10"/>
          </p:nvPr>
        </p:nvSpPr>
        <p:spPr/>
        <p:txBody>
          <a:bodyPr/>
          <a:lstStyle/>
          <a:p>
            <a:fld id="{6910F6FE-1EF1-3543-A93C-A13D5DBCD153}" type="datetime1">
              <a:rPr lang="sv-SE" smtClean="0"/>
              <a:t>2025-02-12</a:t>
            </a:fld>
            <a:endParaRPr lang="sv-SE" dirty="0"/>
          </a:p>
        </p:txBody>
      </p:sp>
      <p:sp>
        <p:nvSpPr>
          <p:cNvPr id="8" name="Footer Placeholder 7">
            <a:extLst>
              <a:ext uri="{FF2B5EF4-FFF2-40B4-BE49-F238E27FC236}">
                <a16:creationId xmlns:a16="http://schemas.microsoft.com/office/drawing/2014/main" id="{91C08846-8A71-4321-93F6-BFCE99CB4A5E}"/>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LiU PowerPoint-mall</a:t>
            </a:r>
          </a:p>
        </p:txBody>
      </p:sp>
      <p:sp>
        <p:nvSpPr>
          <p:cNvPr id="9" name="Slide Number Placeholder 8">
            <a:extLst>
              <a:ext uri="{FF2B5EF4-FFF2-40B4-BE49-F238E27FC236}">
                <a16:creationId xmlns:a16="http://schemas.microsoft.com/office/drawing/2014/main" id="{3AB0CCA9-80F4-4FE7-B4FD-9FB654545F31}"/>
              </a:ext>
              <a:ext uri="{C183D7F6-B498-43B3-948B-1728B52AA6E4}">
                <adec:decorative xmlns:adec="http://schemas.microsoft.com/office/drawing/2017/decorative" val="1"/>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13" name="Rak 5">
            <a:extLst>
              <a:ext uri="{FF2B5EF4-FFF2-40B4-BE49-F238E27FC236}">
                <a16:creationId xmlns:a16="http://schemas.microsoft.com/office/drawing/2014/main" id="{EC927C92-6210-4B4D-895A-19AADBEF8F6E}"/>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46256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C3FE9-5F5B-413D-B4E8-BD7E2968FF45}"/>
              </a:ext>
            </a:extLst>
          </p:cNvPr>
          <p:cNvSpPr>
            <a:spLocks noGrp="1"/>
          </p:cNvSpPr>
          <p:nvPr>
            <p:ph type="title"/>
          </p:nvPr>
        </p:nvSpPr>
        <p:spPr/>
        <p:txBody>
          <a:bodyPr/>
          <a:lstStyle/>
          <a:p>
            <a:r>
              <a:rPr lang="sv-SE"/>
              <a:t>Klicka här för att ändra mall för rubrikformat</a:t>
            </a:r>
            <a:endParaRPr lang="sv-SE" dirty="0"/>
          </a:p>
        </p:txBody>
      </p:sp>
      <p:sp>
        <p:nvSpPr>
          <p:cNvPr id="3" name="Date Placeholder 2">
            <a:extLst>
              <a:ext uri="{FF2B5EF4-FFF2-40B4-BE49-F238E27FC236}">
                <a16:creationId xmlns:a16="http://schemas.microsoft.com/office/drawing/2014/main" id="{55082EEB-76C9-46A2-8992-24100BBA5F96}"/>
              </a:ext>
              <a:ext uri="{C183D7F6-B498-43B3-948B-1728B52AA6E4}">
                <adec:decorative xmlns:adec="http://schemas.microsoft.com/office/drawing/2017/decorative" val="1"/>
              </a:ext>
            </a:extLst>
          </p:cNvPr>
          <p:cNvSpPr>
            <a:spLocks noGrp="1"/>
          </p:cNvSpPr>
          <p:nvPr>
            <p:ph type="dt" sz="half" idx="10"/>
          </p:nvPr>
        </p:nvSpPr>
        <p:spPr/>
        <p:txBody>
          <a:bodyPr/>
          <a:lstStyle/>
          <a:p>
            <a:fld id="{DC60EFBD-E0CA-9D4E-9724-19DA9E74433A}" type="datetime1">
              <a:rPr lang="sv-SE" smtClean="0"/>
              <a:t>2025-02-12</a:t>
            </a:fld>
            <a:endParaRPr lang="sv-SE"/>
          </a:p>
        </p:txBody>
      </p:sp>
      <p:sp>
        <p:nvSpPr>
          <p:cNvPr id="4" name="Footer Placeholder 3">
            <a:extLst>
              <a:ext uri="{FF2B5EF4-FFF2-40B4-BE49-F238E27FC236}">
                <a16:creationId xmlns:a16="http://schemas.microsoft.com/office/drawing/2014/main" id="{771F3176-8332-460F-839F-8C36305CF839}"/>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a:t>LiU PowerPoint-mall</a:t>
            </a:r>
          </a:p>
        </p:txBody>
      </p:sp>
      <p:sp>
        <p:nvSpPr>
          <p:cNvPr id="5" name="Slide Number Placeholder 4">
            <a:extLst>
              <a:ext uri="{FF2B5EF4-FFF2-40B4-BE49-F238E27FC236}">
                <a16:creationId xmlns:a16="http://schemas.microsoft.com/office/drawing/2014/main" id="{470BA3FD-78E6-4451-96E1-12B31AC3BAD8}"/>
              </a:ext>
              <a:ext uri="{C183D7F6-B498-43B3-948B-1728B52AA6E4}">
                <adec:decorative xmlns:adec="http://schemas.microsoft.com/office/drawing/2017/decorative" val="1"/>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9" name="Rak 5">
            <a:extLst>
              <a:ext uri="{FF2B5EF4-FFF2-40B4-BE49-F238E27FC236}">
                <a16:creationId xmlns:a16="http://schemas.microsoft.com/office/drawing/2014/main" id="{95DA7626-B115-4C4F-9B3C-FE5B663044E7}"/>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98443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980A2-67AA-45AE-A4A3-02C24D5D2D10}"/>
              </a:ext>
            </a:extLst>
          </p:cNvPr>
          <p:cNvSpPr>
            <a:spLocks noGrp="1"/>
          </p:cNvSpPr>
          <p:nvPr>
            <p:ph type="title"/>
          </p:nvPr>
        </p:nvSpPr>
        <p:spPr>
          <a:xfrm>
            <a:off x="839788" y="447368"/>
            <a:ext cx="3932237" cy="1600200"/>
          </a:xfrm>
        </p:spPr>
        <p:txBody>
          <a:bodyPr anchor="b"/>
          <a:lstStyle>
            <a:lvl1pPr>
              <a:defRPr sz="3200"/>
            </a:lvl1pPr>
          </a:lstStyle>
          <a:p>
            <a:r>
              <a:rPr lang="sv-SE"/>
              <a:t>Klicka här för att ändra mall för rubrikformat</a:t>
            </a:r>
            <a:endParaRPr lang="sv-SE" dirty="0"/>
          </a:p>
        </p:txBody>
      </p:sp>
      <p:sp>
        <p:nvSpPr>
          <p:cNvPr id="4" name="Text Placeholder 3">
            <a:extLst>
              <a:ext uri="{FF2B5EF4-FFF2-40B4-BE49-F238E27FC236}">
                <a16:creationId xmlns:a16="http://schemas.microsoft.com/office/drawing/2014/main" id="{1B9E2521-9433-4ED7-A38E-EB976F0B35CD}"/>
              </a:ext>
            </a:extLst>
          </p:cNvPr>
          <p:cNvSpPr>
            <a:spLocks noGrp="1"/>
          </p:cNvSpPr>
          <p:nvPr>
            <p:ph type="body" sz="half" idx="2"/>
          </p:nvPr>
        </p:nvSpPr>
        <p:spPr>
          <a:xfrm>
            <a:off x="839788" y="2057402"/>
            <a:ext cx="3932237" cy="4022563"/>
          </a:xfrm>
        </p:spPr>
        <p:txBody>
          <a:bodyPr>
            <a:normAutofit/>
          </a:bodyPr>
          <a:lstStyle>
            <a:lvl1pPr marL="0" indent="0">
              <a:lnSpc>
                <a:spcPct val="100000"/>
              </a:lnSpc>
              <a:buNone/>
              <a:defRPr sz="20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Klicka här för att ändra format på bakgrundstexten</a:t>
            </a:r>
          </a:p>
        </p:txBody>
      </p:sp>
      <p:sp>
        <p:nvSpPr>
          <p:cNvPr id="3" name="Content Placeholder 2">
            <a:extLst>
              <a:ext uri="{FF2B5EF4-FFF2-40B4-BE49-F238E27FC236}">
                <a16:creationId xmlns:a16="http://schemas.microsoft.com/office/drawing/2014/main" id="{9B3FC7A9-016D-4F8D-95F8-AE268FFCD56E}"/>
              </a:ext>
            </a:extLst>
          </p:cNvPr>
          <p:cNvSpPr>
            <a:spLocks noGrp="1"/>
          </p:cNvSpPr>
          <p:nvPr>
            <p:ph idx="1"/>
          </p:nvPr>
        </p:nvSpPr>
        <p:spPr>
          <a:xfrm>
            <a:off x="5183188" y="987429"/>
            <a:ext cx="6172200" cy="5092533"/>
          </a:xfrm>
        </p:spPr>
        <p:txBody>
          <a:bodyPr/>
          <a:lstStyle>
            <a:lvl1pPr>
              <a:lnSpc>
                <a:spcPct val="100000"/>
              </a:lnSpc>
              <a:defRPr sz="2800"/>
            </a:lvl1pPr>
            <a:lvl2pPr>
              <a:lnSpc>
                <a:spcPct val="100000"/>
              </a:lnSpc>
              <a:defRPr sz="2400"/>
            </a:lvl2pPr>
            <a:lvl3pPr>
              <a:lnSpc>
                <a:spcPct val="100000"/>
              </a:lnSpc>
              <a:defRPr sz="2000"/>
            </a:lvl3pPr>
            <a:lvl4pPr>
              <a:lnSpc>
                <a:spcPct val="100000"/>
              </a:lnSpc>
              <a:defRPr sz="1800"/>
            </a:lvl4pPr>
            <a:lvl5pPr>
              <a:lnSpc>
                <a:spcPct val="100000"/>
              </a:lnSpc>
              <a:defRPr sz="18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5" name="Date Placeholder 4">
            <a:extLst>
              <a:ext uri="{FF2B5EF4-FFF2-40B4-BE49-F238E27FC236}">
                <a16:creationId xmlns:a16="http://schemas.microsoft.com/office/drawing/2014/main" id="{3ADAEBBB-5F59-4CE5-8F95-88A1C1885396}"/>
              </a:ext>
              <a:ext uri="{C183D7F6-B498-43B3-948B-1728B52AA6E4}">
                <adec:decorative xmlns:adec="http://schemas.microsoft.com/office/drawing/2017/decorative" val="1"/>
              </a:ext>
            </a:extLst>
          </p:cNvPr>
          <p:cNvSpPr>
            <a:spLocks noGrp="1"/>
          </p:cNvSpPr>
          <p:nvPr>
            <p:ph type="dt" sz="half" idx="10"/>
          </p:nvPr>
        </p:nvSpPr>
        <p:spPr/>
        <p:txBody>
          <a:bodyPr/>
          <a:lstStyle/>
          <a:p>
            <a:fld id="{87AB5AB5-DF39-3E46-90CF-6EF276B06A93}" type="datetime1">
              <a:rPr lang="sv-SE" smtClean="0"/>
              <a:t>2025-02-12</a:t>
            </a:fld>
            <a:endParaRPr lang="sv-SE" dirty="0"/>
          </a:p>
        </p:txBody>
      </p:sp>
      <p:sp>
        <p:nvSpPr>
          <p:cNvPr id="6" name="Footer Placeholder 5">
            <a:extLst>
              <a:ext uri="{FF2B5EF4-FFF2-40B4-BE49-F238E27FC236}">
                <a16:creationId xmlns:a16="http://schemas.microsoft.com/office/drawing/2014/main" id="{052D4F3F-4FD6-423B-8630-8675366330DD}"/>
              </a:ext>
              <a:ext uri="{C183D7F6-B498-43B3-948B-1728B52AA6E4}">
                <adec:decorative xmlns:adec="http://schemas.microsoft.com/office/drawing/2017/decorative" val="1"/>
              </a:ext>
            </a:extLst>
          </p:cNvPr>
          <p:cNvSpPr>
            <a:spLocks noGrp="1"/>
          </p:cNvSpPr>
          <p:nvPr>
            <p:ph type="ftr" sz="quarter" idx="11"/>
          </p:nvPr>
        </p:nvSpPr>
        <p:spPr>
          <a:xfrm>
            <a:off x="944563" y="0"/>
            <a:ext cx="4320000" cy="360000"/>
          </a:xfrm>
        </p:spPr>
        <p:txBody>
          <a:bodyPr/>
          <a:lstStyle/>
          <a:p>
            <a:r>
              <a:rPr lang="sv-SE" dirty="0" err="1"/>
              <a:t>LiU</a:t>
            </a:r>
            <a:r>
              <a:rPr lang="sv-SE" dirty="0"/>
              <a:t> PowerPoint-mall</a:t>
            </a:r>
          </a:p>
        </p:txBody>
      </p:sp>
      <p:sp>
        <p:nvSpPr>
          <p:cNvPr id="7" name="Slide Number Placeholder 6">
            <a:extLst>
              <a:ext uri="{FF2B5EF4-FFF2-40B4-BE49-F238E27FC236}">
                <a16:creationId xmlns:a16="http://schemas.microsoft.com/office/drawing/2014/main" id="{BFE6012F-A692-4BBB-B0E2-A40D6C39170B}"/>
              </a:ext>
              <a:ext uri="{C183D7F6-B498-43B3-948B-1728B52AA6E4}">
                <adec:decorative xmlns:adec="http://schemas.microsoft.com/office/drawing/2017/decorative" val="1"/>
              </a:ext>
            </a:extLst>
          </p:cNvPr>
          <p:cNvSpPr>
            <a:spLocks noGrp="1"/>
          </p:cNvSpPr>
          <p:nvPr>
            <p:ph type="sldNum" sz="quarter" idx="12"/>
          </p:nvPr>
        </p:nvSpPr>
        <p:spPr/>
        <p:txBody>
          <a:bodyPr/>
          <a:lstStyle/>
          <a:p>
            <a:fld id="{1D05C8B6-EC5E-42D9-8D75-1E05D6428564}" type="slidenum">
              <a:rPr lang="sv-SE" smtClean="0"/>
              <a:t>‹#›</a:t>
            </a:fld>
            <a:endParaRPr lang="sv-SE"/>
          </a:p>
        </p:txBody>
      </p:sp>
      <p:cxnSp>
        <p:nvCxnSpPr>
          <p:cNvPr id="26" name="Rak 5">
            <a:extLst>
              <a:ext uri="{FF2B5EF4-FFF2-40B4-BE49-F238E27FC236}">
                <a16:creationId xmlns:a16="http://schemas.microsoft.com/office/drawing/2014/main" id="{125440BF-FF8E-4F55-AC91-862AB2B62D8D}"/>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20427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48F90-6F0B-4082-A03A-25C0D0EEE64B}"/>
              </a:ext>
            </a:extLst>
          </p:cNvPr>
          <p:cNvSpPr>
            <a:spLocks noGrp="1"/>
          </p:cNvSpPr>
          <p:nvPr>
            <p:ph type="title"/>
          </p:nvPr>
        </p:nvSpPr>
        <p:spPr>
          <a:xfrm>
            <a:off x="839788" y="457200"/>
            <a:ext cx="3932237" cy="1600200"/>
          </a:xfrm>
        </p:spPr>
        <p:txBody>
          <a:bodyPr anchor="b"/>
          <a:lstStyle>
            <a:lvl1pPr>
              <a:defRPr sz="3200"/>
            </a:lvl1pPr>
          </a:lstStyle>
          <a:p>
            <a:r>
              <a:rPr lang="sv-SE"/>
              <a:t>Klicka här för att ändra mall för rubrikformat</a:t>
            </a:r>
            <a:endParaRPr lang="sv-SE" dirty="0"/>
          </a:p>
        </p:txBody>
      </p:sp>
      <p:sp>
        <p:nvSpPr>
          <p:cNvPr id="4" name="Text Placeholder 3">
            <a:extLst>
              <a:ext uri="{FF2B5EF4-FFF2-40B4-BE49-F238E27FC236}">
                <a16:creationId xmlns:a16="http://schemas.microsoft.com/office/drawing/2014/main" id="{D396F69F-E2CD-4CAC-B28E-04F7F59CDF7B}"/>
              </a:ext>
            </a:extLst>
          </p:cNvPr>
          <p:cNvSpPr>
            <a:spLocks noGrp="1"/>
          </p:cNvSpPr>
          <p:nvPr>
            <p:ph type="body" sz="half" idx="2"/>
          </p:nvPr>
        </p:nvSpPr>
        <p:spPr>
          <a:xfrm>
            <a:off x="839788" y="2057402"/>
            <a:ext cx="3932237" cy="4022563"/>
          </a:xfrm>
        </p:spPr>
        <p:txBody>
          <a:bodyPr>
            <a:normAutofit/>
          </a:bodyPr>
          <a:lstStyle>
            <a:lvl1pPr marL="0" indent="0">
              <a:lnSpc>
                <a:spcPct val="100000"/>
              </a:lnSpc>
              <a:buNone/>
              <a:defRPr sz="2000"/>
            </a:lvl1pPr>
            <a:lvl2pPr marL="457167" indent="0">
              <a:buNone/>
              <a:defRPr sz="1400"/>
            </a:lvl2pPr>
            <a:lvl3pPr marL="914332" indent="0">
              <a:buNone/>
              <a:defRPr sz="1200"/>
            </a:lvl3pPr>
            <a:lvl4pPr marL="1371498" indent="0">
              <a:buNone/>
              <a:defRPr sz="1000"/>
            </a:lvl4pPr>
            <a:lvl5pPr marL="1828664" indent="0">
              <a:buNone/>
              <a:defRPr sz="1000"/>
            </a:lvl5pPr>
            <a:lvl6pPr marL="2285830" indent="0">
              <a:buNone/>
              <a:defRPr sz="1000"/>
            </a:lvl6pPr>
            <a:lvl7pPr marL="2742994" indent="0">
              <a:buNone/>
              <a:defRPr sz="1000"/>
            </a:lvl7pPr>
            <a:lvl8pPr marL="3200160" indent="0">
              <a:buNone/>
              <a:defRPr sz="1000"/>
            </a:lvl8pPr>
            <a:lvl9pPr marL="3657327" indent="0">
              <a:buNone/>
              <a:defRPr sz="1000"/>
            </a:lvl9pPr>
          </a:lstStyle>
          <a:p>
            <a:pPr lvl="0"/>
            <a:r>
              <a:rPr lang="sv-SE" dirty="0"/>
              <a:t>Klicka här för att ändra format på bakgrundstexten</a:t>
            </a:r>
          </a:p>
        </p:txBody>
      </p:sp>
      <p:sp>
        <p:nvSpPr>
          <p:cNvPr id="3" name="Picture Placeholder 2">
            <a:extLst>
              <a:ext uri="{FF2B5EF4-FFF2-40B4-BE49-F238E27FC236}">
                <a16:creationId xmlns:a16="http://schemas.microsoft.com/office/drawing/2014/main" id="{1BBE1322-944E-410B-A503-071D16B244F1}"/>
              </a:ext>
            </a:extLst>
          </p:cNvPr>
          <p:cNvSpPr>
            <a:spLocks noGrp="1"/>
          </p:cNvSpPr>
          <p:nvPr>
            <p:ph type="pic" idx="1"/>
          </p:nvPr>
        </p:nvSpPr>
        <p:spPr>
          <a:xfrm>
            <a:off x="5183188" y="987429"/>
            <a:ext cx="6172200" cy="5092533"/>
          </a:xfrm>
        </p:spPr>
        <p:txBody>
          <a:bodyPr>
            <a:normAutofit/>
          </a:bodyPr>
          <a:lstStyle>
            <a:lvl1pPr marL="0" indent="0">
              <a:buNone/>
              <a:defRPr sz="2800"/>
            </a:lvl1pPr>
            <a:lvl2pPr marL="457167" indent="0">
              <a:buNone/>
              <a:defRPr sz="2800"/>
            </a:lvl2pPr>
            <a:lvl3pPr marL="914332" indent="0">
              <a:buNone/>
              <a:defRPr sz="2400"/>
            </a:lvl3pPr>
            <a:lvl4pPr marL="1371498" indent="0">
              <a:buNone/>
              <a:defRPr sz="2000"/>
            </a:lvl4pPr>
            <a:lvl5pPr marL="1828664" indent="0">
              <a:buNone/>
              <a:defRPr sz="2000"/>
            </a:lvl5pPr>
            <a:lvl6pPr marL="2285830" indent="0">
              <a:buNone/>
              <a:defRPr sz="2000"/>
            </a:lvl6pPr>
            <a:lvl7pPr marL="2742994" indent="0">
              <a:buNone/>
              <a:defRPr sz="2000"/>
            </a:lvl7pPr>
            <a:lvl8pPr marL="3200160" indent="0">
              <a:buNone/>
              <a:defRPr sz="2000"/>
            </a:lvl8pPr>
            <a:lvl9pPr marL="3657327" indent="0">
              <a:buNone/>
              <a:defRPr sz="2000"/>
            </a:lvl9pPr>
          </a:lstStyle>
          <a:p>
            <a:r>
              <a:rPr lang="sv-SE"/>
              <a:t>Klicka på ikonen för att lägga till en bild</a:t>
            </a:r>
            <a:endParaRPr lang="sv-SE" dirty="0"/>
          </a:p>
        </p:txBody>
      </p:sp>
      <p:sp>
        <p:nvSpPr>
          <p:cNvPr id="5" name="Date Placeholder 4">
            <a:extLst>
              <a:ext uri="{FF2B5EF4-FFF2-40B4-BE49-F238E27FC236}">
                <a16:creationId xmlns:a16="http://schemas.microsoft.com/office/drawing/2014/main" id="{D0D6119C-D6E1-438D-B01E-CF6E63D023A2}"/>
              </a:ext>
              <a:ext uri="{C183D7F6-B498-43B3-948B-1728B52AA6E4}">
                <adec:decorative xmlns:adec="http://schemas.microsoft.com/office/drawing/2017/decorative" val="1"/>
              </a:ext>
            </a:extLst>
          </p:cNvPr>
          <p:cNvSpPr>
            <a:spLocks noGrp="1"/>
          </p:cNvSpPr>
          <p:nvPr>
            <p:ph type="dt" sz="half" idx="10"/>
          </p:nvPr>
        </p:nvSpPr>
        <p:spPr/>
        <p:txBody>
          <a:bodyPr/>
          <a:lstStyle/>
          <a:p>
            <a:fld id="{F12634F6-C518-8447-9BCD-875F25BBAC2E}" type="datetime1">
              <a:rPr lang="sv-SE" smtClean="0"/>
              <a:t>2025-02-12</a:t>
            </a:fld>
            <a:endParaRPr lang="sv-SE" dirty="0"/>
          </a:p>
        </p:txBody>
      </p:sp>
      <p:sp>
        <p:nvSpPr>
          <p:cNvPr id="6" name="Footer Placeholder 5">
            <a:extLst>
              <a:ext uri="{FF2B5EF4-FFF2-40B4-BE49-F238E27FC236}">
                <a16:creationId xmlns:a16="http://schemas.microsoft.com/office/drawing/2014/main" id="{F0D2FECA-0FDF-4E93-B1B1-6CF623CF2A1B}"/>
              </a:ext>
              <a:ext uri="{C183D7F6-B498-43B3-948B-1728B52AA6E4}">
                <adec:decorative xmlns:adec="http://schemas.microsoft.com/office/drawing/2017/decorative" val="1"/>
              </a:ext>
            </a:extLst>
          </p:cNvPr>
          <p:cNvSpPr>
            <a:spLocks noGrp="1"/>
          </p:cNvSpPr>
          <p:nvPr>
            <p:ph type="ftr" sz="quarter" idx="11"/>
          </p:nvPr>
        </p:nvSpPr>
        <p:spPr/>
        <p:txBody>
          <a:bodyPr/>
          <a:lstStyle/>
          <a:p>
            <a:r>
              <a:rPr lang="sv-SE" dirty="0" err="1"/>
              <a:t>LiU</a:t>
            </a:r>
            <a:r>
              <a:rPr lang="sv-SE" dirty="0"/>
              <a:t> PowerPoint-mall</a:t>
            </a:r>
          </a:p>
        </p:txBody>
      </p:sp>
      <p:sp>
        <p:nvSpPr>
          <p:cNvPr id="7" name="Slide Number Placeholder 6">
            <a:extLst>
              <a:ext uri="{FF2B5EF4-FFF2-40B4-BE49-F238E27FC236}">
                <a16:creationId xmlns:a16="http://schemas.microsoft.com/office/drawing/2014/main" id="{86155D90-D9E3-425D-B3DC-406845F9C0F6}"/>
              </a:ext>
              <a:ext uri="{C183D7F6-B498-43B3-948B-1728B52AA6E4}">
                <adec:decorative xmlns:adec="http://schemas.microsoft.com/office/drawing/2017/decorative" val="1"/>
              </a:ext>
            </a:extLst>
          </p:cNvPr>
          <p:cNvSpPr>
            <a:spLocks noGrp="1"/>
          </p:cNvSpPr>
          <p:nvPr>
            <p:ph type="sldNum" sz="quarter" idx="12"/>
          </p:nvPr>
        </p:nvSpPr>
        <p:spPr/>
        <p:txBody>
          <a:bodyPr/>
          <a:lstStyle/>
          <a:p>
            <a:fld id="{1D05C8B6-EC5E-42D9-8D75-1E05D6428564}" type="slidenum">
              <a:rPr lang="sv-SE" smtClean="0"/>
              <a:t>‹#›</a:t>
            </a:fld>
            <a:endParaRPr lang="sv-SE" dirty="0"/>
          </a:p>
        </p:txBody>
      </p:sp>
      <p:cxnSp>
        <p:nvCxnSpPr>
          <p:cNvPr id="8" name="Rak 5">
            <a:extLst>
              <a:ext uri="{FF2B5EF4-FFF2-40B4-BE49-F238E27FC236}">
                <a16:creationId xmlns:a16="http://schemas.microsoft.com/office/drawing/2014/main" id="{65E233A8-C457-415A-B25B-AC4916975090}"/>
              </a:ext>
              <a:ext uri="{C183D7F6-B498-43B3-948B-1728B52AA6E4}">
                <adec:decorative xmlns:adec="http://schemas.microsoft.com/office/drawing/2017/decorative" val="1"/>
              </a:ext>
            </a:extLst>
          </p:cNvPr>
          <p:cNvCxnSpPr>
            <a:cxnSpLocks/>
          </p:cNvCxnSpPr>
          <p:nvPr userDrawn="1"/>
        </p:nvCxnSpPr>
        <p:spPr>
          <a:xfrm>
            <a:off x="180000" y="6079962"/>
            <a:ext cx="11833200" cy="3214"/>
          </a:xfrm>
          <a:prstGeom prst="line">
            <a:avLst/>
          </a:prstGeom>
          <a:ln>
            <a:solidFill>
              <a:schemeClr val="tx1"/>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3764772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theme" Target="../theme/theme2.xml"/><Relationship Id="rId5" Type="http://schemas.openxmlformats.org/officeDocument/2006/relationships/slideLayout" Target="../slideLayouts/slideLayout15.xml"/><Relationship Id="rId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sv-SE" dirty="0"/>
              <a:t>Klicka här för att ändra mall för rubrikformat</a:t>
            </a:r>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Date Placeholder 3">
            <a:extLst>
              <a:ext uri="{FF2B5EF4-FFF2-40B4-BE49-F238E27FC236}">
                <a16:creationId xmlns:a16="http://schemas.microsoft.com/office/drawing/2014/main" id="{93DC0C72-79A0-4655-B207-9739A684267D}"/>
              </a:ext>
              <a:ext uri="{C183D7F6-B498-43B3-948B-1728B52AA6E4}">
                <adec:decorative xmlns:adec="http://schemas.microsoft.com/office/drawing/2017/decorative" val="1"/>
              </a:ext>
            </a:extLst>
          </p:cNvPr>
          <p:cNvSpPr>
            <a:spLocks noGrp="1"/>
          </p:cNvSpPr>
          <p:nvPr>
            <p:ph type="dt" sz="half" idx="2"/>
          </p:nvPr>
        </p:nvSpPr>
        <p:spPr>
          <a:xfrm>
            <a:off x="8292263" y="-5129"/>
            <a:ext cx="2520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41FF40AD-5146-EC40-B555-0F748959FBB7}" type="datetime1">
              <a:rPr lang="sv-SE" smtClean="0"/>
              <a:t>2025-02-12</a:t>
            </a:fld>
            <a:endParaRPr lang="sv-SE" dirty="0"/>
          </a:p>
        </p:txBody>
      </p:sp>
      <p:sp>
        <p:nvSpPr>
          <p:cNvPr id="5" name="Footer Placeholder 4">
            <a:extLst>
              <a:ext uri="{FF2B5EF4-FFF2-40B4-BE49-F238E27FC236}">
                <a16:creationId xmlns:a16="http://schemas.microsoft.com/office/drawing/2014/main" id="{2AC00D10-5EE3-4AEB-8900-1A07916BEF49}"/>
              </a:ext>
              <a:ext uri="{C183D7F6-B498-43B3-948B-1728B52AA6E4}">
                <adec:decorative xmlns:adec="http://schemas.microsoft.com/office/drawing/2017/decorative" val="1"/>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tx1"/>
                </a:solidFill>
                <a:latin typeface="+mj-lt"/>
              </a:defRPr>
            </a:lvl1pPr>
          </a:lstStyle>
          <a:p>
            <a:r>
              <a:rPr lang="sv-SE"/>
              <a:t>LiU PowerPoint-mall</a:t>
            </a:r>
            <a:endParaRPr lang="sv-SE" dirty="0"/>
          </a:p>
        </p:txBody>
      </p:sp>
      <p:sp>
        <p:nvSpPr>
          <p:cNvPr id="6" name="Slide Number Placeholder 5">
            <a:extLst>
              <a:ext uri="{FF2B5EF4-FFF2-40B4-BE49-F238E27FC236}">
                <a16:creationId xmlns:a16="http://schemas.microsoft.com/office/drawing/2014/main" id="{70FA2BB8-8F26-4AF0-AE95-D41EE971F007}"/>
              </a:ext>
              <a:ext uri="{C183D7F6-B498-43B3-948B-1728B52AA6E4}">
                <adec:decorative xmlns:adec="http://schemas.microsoft.com/office/drawing/2017/decorative" val="1"/>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tx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173241017"/>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21" r:id="rId4"/>
    <p:sldLayoutId id="2147483822" r:id="rId5"/>
    <p:sldLayoutId id="2147483823" r:id="rId6"/>
    <p:sldLayoutId id="2147483824" r:id="rId7"/>
    <p:sldLayoutId id="2147483826" r:id="rId8"/>
    <p:sldLayoutId id="2147483827" r:id="rId9"/>
    <p:sldLayoutId id="2147483861" r:id="rId10"/>
  </p:sldLayoutIdLst>
  <p:hf sldNum="0" hdr="0" ftr="0" dt="0"/>
  <p:txStyles>
    <p:titleStyle>
      <a:lvl1pPr algn="l" defTabSz="914332"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84" indent="-228584" algn="l" defTabSz="914332"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750" indent="-228584" algn="l" defTabSz="914332"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14" indent="-228584" algn="l" defTabSz="914332"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08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247"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8BE3E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1C40FA7-E471-44B9-9D5D-7D0B44EE4279}"/>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endParaRPr lang="sv-SE" dirty="0"/>
          </a:p>
        </p:txBody>
      </p:sp>
      <p:sp>
        <p:nvSpPr>
          <p:cNvPr id="3" name="Text Placeholder 2">
            <a:extLst>
              <a:ext uri="{FF2B5EF4-FFF2-40B4-BE49-F238E27FC236}">
                <a16:creationId xmlns:a16="http://schemas.microsoft.com/office/drawing/2014/main" id="{27A0C30D-C99C-4CD5-B7FD-541C85BFE0FC}"/>
              </a:ext>
            </a:extLst>
          </p:cNvPr>
          <p:cNvSpPr>
            <a:spLocks noGrp="1"/>
          </p:cNvSpPr>
          <p:nvPr>
            <p:ph type="body" idx="1"/>
          </p:nvPr>
        </p:nvSpPr>
        <p:spPr>
          <a:xfrm>
            <a:off x="838200" y="1825625"/>
            <a:ext cx="10515600" cy="4305174"/>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sv-SE" dirty="0"/>
          </a:p>
        </p:txBody>
      </p:sp>
      <p:sp>
        <p:nvSpPr>
          <p:cNvPr id="4" name="Date Placeholder 3">
            <a:extLst>
              <a:ext uri="{FF2B5EF4-FFF2-40B4-BE49-F238E27FC236}">
                <a16:creationId xmlns:a16="http://schemas.microsoft.com/office/drawing/2014/main" id="{93DC0C72-79A0-4655-B207-9739A684267D}"/>
              </a:ext>
              <a:ext uri="{C183D7F6-B498-43B3-948B-1728B52AA6E4}">
                <adec:decorative xmlns:adec="http://schemas.microsoft.com/office/drawing/2017/decorative" val="1"/>
              </a:ext>
            </a:extLst>
          </p:cNvPr>
          <p:cNvSpPr>
            <a:spLocks noGrp="1"/>
          </p:cNvSpPr>
          <p:nvPr>
            <p:ph type="dt" sz="half" idx="2"/>
          </p:nvPr>
        </p:nvSpPr>
        <p:spPr>
          <a:xfrm>
            <a:off x="8292263" y="0"/>
            <a:ext cx="2520000" cy="360000"/>
          </a:xfrm>
          <a:prstGeom prst="rect">
            <a:avLst/>
          </a:prstGeom>
        </p:spPr>
        <p:txBody>
          <a:bodyPr vert="horz" wrap="none" lIns="0" tIns="180000" rIns="0" bIns="0" rtlCol="0" anchor="t" anchorCtr="0"/>
          <a:lstStyle>
            <a:lvl1pPr algn="r">
              <a:defRPr sz="1100">
                <a:solidFill>
                  <a:schemeClr val="bg1"/>
                </a:solidFill>
                <a:latin typeface="+mj-lt"/>
              </a:defRPr>
            </a:lvl1pPr>
          </a:lstStyle>
          <a:p>
            <a:fld id="{E8DAB5D5-9384-7346-9FE2-4836DD070881}" type="datetime1">
              <a:rPr lang="sv-SE" smtClean="0"/>
              <a:pPr/>
              <a:t>2025-02-12</a:t>
            </a:fld>
            <a:endParaRPr lang="sv-SE" dirty="0"/>
          </a:p>
        </p:txBody>
      </p:sp>
      <p:sp>
        <p:nvSpPr>
          <p:cNvPr id="5" name="Footer Placeholder 4">
            <a:extLst>
              <a:ext uri="{FF2B5EF4-FFF2-40B4-BE49-F238E27FC236}">
                <a16:creationId xmlns:a16="http://schemas.microsoft.com/office/drawing/2014/main" id="{2AC00D10-5EE3-4AEB-8900-1A07916BEF49}"/>
              </a:ext>
              <a:ext uri="{C183D7F6-B498-43B3-948B-1728B52AA6E4}">
                <adec:decorative xmlns:adec="http://schemas.microsoft.com/office/drawing/2017/decorative" val="1"/>
              </a:ext>
            </a:extLst>
          </p:cNvPr>
          <p:cNvSpPr>
            <a:spLocks noGrp="1"/>
          </p:cNvSpPr>
          <p:nvPr>
            <p:ph type="ftr" sz="quarter" idx="3"/>
          </p:nvPr>
        </p:nvSpPr>
        <p:spPr>
          <a:xfrm>
            <a:off x="944563" y="0"/>
            <a:ext cx="4320000" cy="360000"/>
          </a:xfrm>
          <a:prstGeom prst="rect">
            <a:avLst/>
          </a:prstGeom>
        </p:spPr>
        <p:txBody>
          <a:bodyPr vert="horz" wrap="none" lIns="0" tIns="180000" rIns="0" bIns="0" rtlCol="0" anchor="t" anchorCtr="0"/>
          <a:lstStyle>
            <a:lvl1pPr algn="l">
              <a:defRPr sz="1100">
                <a:solidFill>
                  <a:schemeClr val="bg1"/>
                </a:solidFill>
                <a:latin typeface="+mj-lt"/>
              </a:defRPr>
            </a:lvl1pPr>
          </a:lstStyle>
          <a:p>
            <a:r>
              <a:rPr lang="sv-SE" dirty="0" err="1"/>
              <a:t>LiU</a:t>
            </a:r>
            <a:r>
              <a:rPr lang="sv-SE" dirty="0"/>
              <a:t> PowerPoint-mall</a:t>
            </a:r>
          </a:p>
        </p:txBody>
      </p:sp>
      <p:sp>
        <p:nvSpPr>
          <p:cNvPr id="6" name="Slide Number Placeholder 5">
            <a:extLst>
              <a:ext uri="{FF2B5EF4-FFF2-40B4-BE49-F238E27FC236}">
                <a16:creationId xmlns:a16="http://schemas.microsoft.com/office/drawing/2014/main" id="{70FA2BB8-8F26-4AF0-AE95-D41EE971F007}"/>
              </a:ext>
              <a:ext uri="{C183D7F6-B498-43B3-948B-1728B52AA6E4}">
                <adec:decorative xmlns:adec="http://schemas.microsoft.com/office/drawing/2017/decorative" val="1"/>
              </a:ext>
            </a:extLst>
          </p:cNvPr>
          <p:cNvSpPr>
            <a:spLocks noGrp="1"/>
          </p:cNvSpPr>
          <p:nvPr>
            <p:ph type="sldNum" sz="quarter" idx="4"/>
          </p:nvPr>
        </p:nvSpPr>
        <p:spPr>
          <a:xfrm>
            <a:off x="10812263" y="0"/>
            <a:ext cx="432000" cy="360000"/>
          </a:xfrm>
          <a:prstGeom prst="rect">
            <a:avLst/>
          </a:prstGeom>
        </p:spPr>
        <p:txBody>
          <a:bodyPr vert="horz" wrap="none" lIns="0" tIns="180000" rIns="0" bIns="0" rtlCol="0" anchor="t" anchorCtr="0"/>
          <a:lstStyle>
            <a:lvl1pPr algn="r">
              <a:defRPr sz="1100">
                <a:solidFill>
                  <a:schemeClr val="bg1"/>
                </a:solidFill>
                <a:latin typeface="+mj-lt"/>
              </a:defRPr>
            </a:lvl1pPr>
          </a:lstStyle>
          <a:p>
            <a:fld id="{1D05C8B6-EC5E-42D9-8D75-1E05D6428564}" type="slidenum">
              <a:rPr lang="sv-SE" smtClean="0"/>
              <a:pPr/>
              <a:t>‹#›</a:t>
            </a:fld>
            <a:endParaRPr lang="sv-SE" dirty="0"/>
          </a:p>
        </p:txBody>
      </p:sp>
    </p:spTree>
    <p:extLst>
      <p:ext uri="{BB962C8B-B14F-4D97-AF65-F5344CB8AC3E}">
        <p14:creationId xmlns:p14="http://schemas.microsoft.com/office/powerpoint/2010/main" val="4067912700"/>
      </p:ext>
    </p:extLst>
  </p:cSld>
  <p:clrMap bg1="dk1" tx1="lt1" bg2="dk2" tx2="lt2" accent1="accent1" accent2="accent2" accent3="accent3" accent4="accent4" accent5="accent5" accent6="accent6" hlink="hlink" folHlink="folHlink"/>
  <p:sldLayoutIdLst>
    <p:sldLayoutId id="2147483844" r:id="rId1"/>
    <p:sldLayoutId id="2147483845" r:id="rId2"/>
    <p:sldLayoutId id="2147483846" r:id="rId3"/>
    <p:sldLayoutId id="2147483862" r:id="rId4"/>
    <p:sldLayoutId id="2147483863" r:id="rId5"/>
  </p:sldLayoutIdLst>
  <p:hf sldNum="0" hdr="0" ftr="0" dt="0"/>
  <p:txStyles>
    <p:titleStyle>
      <a:lvl1pPr algn="l" defTabSz="914332" rtl="0" eaLnBrk="1" latinLnBrk="0" hangingPunct="1">
        <a:lnSpc>
          <a:spcPct val="90000"/>
        </a:lnSpc>
        <a:spcBef>
          <a:spcPct val="0"/>
        </a:spcBef>
        <a:buNone/>
        <a:defRPr sz="4400" kern="1200">
          <a:solidFill>
            <a:schemeClr val="bg1"/>
          </a:solidFill>
          <a:latin typeface="+mj-lt"/>
          <a:ea typeface="+mj-ea"/>
          <a:cs typeface="+mj-cs"/>
        </a:defRPr>
      </a:lvl1pPr>
    </p:titleStyle>
    <p:bodyStyle>
      <a:lvl1pPr marL="228584" indent="-228584" algn="l" defTabSz="914332" rtl="0" eaLnBrk="1" latinLnBrk="0" hangingPunct="1">
        <a:lnSpc>
          <a:spcPct val="100000"/>
        </a:lnSpc>
        <a:spcBef>
          <a:spcPts val="1000"/>
        </a:spcBef>
        <a:buFont typeface="Arial" panose="020B0604020202020204" pitchFamily="34" charset="0"/>
        <a:buChar char="•"/>
        <a:defRPr sz="2400" kern="1200">
          <a:solidFill>
            <a:schemeClr val="bg1"/>
          </a:solidFill>
          <a:latin typeface="+mn-lt"/>
          <a:ea typeface="+mn-ea"/>
          <a:cs typeface="+mn-cs"/>
        </a:defRPr>
      </a:lvl1pPr>
      <a:lvl2pPr marL="685750" indent="-228584" algn="l" defTabSz="914332" rtl="0" eaLnBrk="1" latinLnBrk="0" hangingPunct="1">
        <a:lnSpc>
          <a:spcPct val="100000"/>
        </a:lnSpc>
        <a:spcBef>
          <a:spcPts val="500"/>
        </a:spcBef>
        <a:buFont typeface="Arial" panose="020B0604020202020204" pitchFamily="34" charset="0"/>
        <a:buChar char="•"/>
        <a:defRPr sz="2400" kern="1200">
          <a:solidFill>
            <a:schemeClr val="bg1"/>
          </a:solidFill>
          <a:latin typeface="+mn-lt"/>
          <a:ea typeface="+mn-ea"/>
          <a:cs typeface="+mn-cs"/>
        </a:defRPr>
      </a:lvl2pPr>
      <a:lvl3pPr marL="1142914" indent="-228584" algn="l" defTabSz="914332" rtl="0" eaLnBrk="1" latinLnBrk="0" hangingPunct="1">
        <a:lnSpc>
          <a:spcPct val="100000"/>
        </a:lnSpc>
        <a:spcBef>
          <a:spcPts val="500"/>
        </a:spcBef>
        <a:buFont typeface="Arial" panose="020B0604020202020204" pitchFamily="34" charset="0"/>
        <a:buChar char="•"/>
        <a:defRPr sz="2000" kern="1200">
          <a:solidFill>
            <a:schemeClr val="bg1"/>
          </a:solidFill>
          <a:latin typeface="+mn-lt"/>
          <a:ea typeface="+mn-ea"/>
          <a:cs typeface="+mn-cs"/>
        </a:defRPr>
      </a:lvl3pPr>
      <a:lvl4pPr marL="1600080" indent="-228584" algn="l" defTabSz="914332"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4pPr>
      <a:lvl5pPr marL="2057247" indent="-228584" algn="l" defTabSz="914332" rtl="0" eaLnBrk="1" latinLnBrk="0" hangingPunct="1">
        <a:lnSpc>
          <a:spcPct val="100000"/>
        </a:lnSpc>
        <a:spcBef>
          <a:spcPts val="500"/>
        </a:spcBef>
        <a:buFont typeface="Arial" panose="020B0604020202020204" pitchFamily="34" charset="0"/>
        <a:buChar char="•"/>
        <a:defRPr sz="1800" kern="1200">
          <a:solidFill>
            <a:schemeClr val="bg1"/>
          </a:solidFill>
          <a:latin typeface="+mn-lt"/>
          <a:ea typeface="+mn-ea"/>
          <a:cs typeface="+mn-cs"/>
        </a:defRPr>
      </a:lvl5pPr>
      <a:lvl6pPr marL="2514412"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78"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744"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910" indent="-228584" algn="l" defTabSz="91433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332" rtl="0" eaLnBrk="1" latinLnBrk="0" hangingPunct="1">
        <a:defRPr sz="1800" kern="1200">
          <a:solidFill>
            <a:schemeClr val="tx1"/>
          </a:solidFill>
          <a:latin typeface="+mn-lt"/>
          <a:ea typeface="+mn-ea"/>
          <a:cs typeface="+mn-cs"/>
        </a:defRPr>
      </a:lvl1pPr>
      <a:lvl2pPr marL="457167" algn="l" defTabSz="914332" rtl="0" eaLnBrk="1" latinLnBrk="0" hangingPunct="1">
        <a:defRPr sz="1800" kern="1200">
          <a:solidFill>
            <a:schemeClr val="tx1"/>
          </a:solidFill>
          <a:latin typeface="+mn-lt"/>
          <a:ea typeface="+mn-ea"/>
          <a:cs typeface="+mn-cs"/>
        </a:defRPr>
      </a:lvl2pPr>
      <a:lvl3pPr marL="914332" algn="l" defTabSz="914332" rtl="0" eaLnBrk="1" latinLnBrk="0" hangingPunct="1">
        <a:defRPr sz="1800" kern="1200">
          <a:solidFill>
            <a:schemeClr val="tx1"/>
          </a:solidFill>
          <a:latin typeface="+mn-lt"/>
          <a:ea typeface="+mn-ea"/>
          <a:cs typeface="+mn-cs"/>
        </a:defRPr>
      </a:lvl3pPr>
      <a:lvl4pPr marL="1371498" algn="l" defTabSz="914332" rtl="0" eaLnBrk="1" latinLnBrk="0" hangingPunct="1">
        <a:defRPr sz="1800" kern="1200">
          <a:solidFill>
            <a:schemeClr val="tx1"/>
          </a:solidFill>
          <a:latin typeface="+mn-lt"/>
          <a:ea typeface="+mn-ea"/>
          <a:cs typeface="+mn-cs"/>
        </a:defRPr>
      </a:lvl4pPr>
      <a:lvl5pPr marL="1828664" algn="l" defTabSz="914332" rtl="0" eaLnBrk="1" latinLnBrk="0" hangingPunct="1">
        <a:defRPr sz="1800" kern="1200">
          <a:solidFill>
            <a:schemeClr val="tx1"/>
          </a:solidFill>
          <a:latin typeface="+mn-lt"/>
          <a:ea typeface="+mn-ea"/>
          <a:cs typeface="+mn-cs"/>
        </a:defRPr>
      </a:lvl5pPr>
      <a:lvl6pPr marL="2285830" algn="l" defTabSz="914332" rtl="0" eaLnBrk="1" latinLnBrk="0" hangingPunct="1">
        <a:defRPr sz="1800" kern="1200">
          <a:solidFill>
            <a:schemeClr val="tx1"/>
          </a:solidFill>
          <a:latin typeface="+mn-lt"/>
          <a:ea typeface="+mn-ea"/>
          <a:cs typeface="+mn-cs"/>
        </a:defRPr>
      </a:lvl6pPr>
      <a:lvl7pPr marL="2742994" algn="l" defTabSz="914332" rtl="0" eaLnBrk="1" latinLnBrk="0" hangingPunct="1">
        <a:defRPr sz="1800" kern="1200">
          <a:solidFill>
            <a:schemeClr val="tx1"/>
          </a:solidFill>
          <a:latin typeface="+mn-lt"/>
          <a:ea typeface="+mn-ea"/>
          <a:cs typeface="+mn-cs"/>
        </a:defRPr>
      </a:lvl7pPr>
      <a:lvl8pPr marL="3200160" algn="l" defTabSz="914332" rtl="0" eaLnBrk="1" latinLnBrk="0" hangingPunct="1">
        <a:defRPr sz="1800" kern="1200">
          <a:solidFill>
            <a:schemeClr val="tx1"/>
          </a:solidFill>
          <a:latin typeface="+mn-lt"/>
          <a:ea typeface="+mn-ea"/>
          <a:cs typeface="+mn-cs"/>
        </a:defRPr>
      </a:lvl8pPr>
      <a:lvl9pPr marL="3657327" algn="l" defTabSz="91433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1" pos="595" userDrawn="1">
          <p15:clr>
            <a:srgbClr val="F26B43"/>
          </p15:clr>
        </p15:guide>
        <p15:guide id="12" pos="7083" userDrawn="1">
          <p15:clr>
            <a:srgbClr val="F26B43"/>
          </p15:clr>
        </p15:guide>
        <p15:guide id="13"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559B3C-66A4-4AE1-91AA-B58A617285DF}"/>
              </a:ext>
            </a:extLst>
          </p:cNvPr>
          <p:cNvSpPr>
            <a:spLocks noGrp="1"/>
          </p:cNvSpPr>
          <p:nvPr>
            <p:ph type="ctrTitle"/>
          </p:nvPr>
        </p:nvSpPr>
        <p:spPr>
          <a:xfrm>
            <a:off x="1524000" y="1122373"/>
            <a:ext cx="9144000" cy="2306637"/>
          </a:xfrm>
        </p:spPr>
        <p:txBody>
          <a:bodyPr>
            <a:normAutofit/>
          </a:bodyPr>
          <a:lstStyle/>
          <a:p>
            <a:r>
              <a:rPr lang="sv-SE" dirty="0"/>
              <a:t>Introduktion för verksamhetsansvariga </a:t>
            </a:r>
          </a:p>
        </p:txBody>
      </p:sp>
      <p:sp>
        <p:nvSpPr>
          <p:cNvPr id="3" name="Underrubrik 2">
            <a:extLst>
              <a:ext uri="{FF2B5EF4-FFF2-40B4-BE49-F238E27FC236}">
                <a16:creationId xmlns:a16="http://schemas.microsoft.com/office/drawing/2014/main" id="{F92872D7-309B-4ACB-A8E7-97A91ACD2166}"/>
              </a:ext>
            </a:extLst>
          </p:cNvPr>
          <p:cNvSpPr>
            <a:spLocks noGrp="1"/>
          </p:cNvSpPr>
          <p:nvPr>
            <p:ph type="subTitle" idx="1"/>
          </p:nvPr>
        </p:nvSpPr>
        <p:spPr/>
        <p:txBody>
          <a:bodyPr/>
          <a:lstStyle/>
          <a:p>
            <a:r>
              <a:rPr lang="sv-SE" b="1" dirty="0">
                <a:cs typeface="Calibri Light" panose="020F0302020204030204" pitchFamily="34" charset="0"/>
              </a:rPr>
              <a:t>Gruppspår barn och unga med funktionsnedsättning.</a:t>
            </a:r>
          </a:p>
          <a:p>
            <a:r>
              <a:rPr lang="sv-SE" dirty="0">
                <a:cs typeface="Calibri Light" panose="020F0302020204030204" pitchFamily="34" charset="0"/>
              </a:rPr>
              <a:t>En arbetsplatsutbildning som tagits fram av Myndigheten för delaktighet och Barnafrid, Linköpings universitet.</a:t>
            </a:r>
            <a:endParaRPr lang="sv-SE" dirty="0"/>
          </a:p>
          <a:p>
            <a:endParaRPr lang="sv-SE" dirty="0"/>
          </a:p>
        </p:txBody>
      </p:sp>
    </p:spTree>
    <p:extLst>
      <p:ext uri="{BB962C8B-B14F-4D97-AF65-F5344CB8AC3E}">
        <p14:creationId xmlns:p14="http://schemas.microsoft.com/office/powerpoint/2010/main" val="23629894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2D713A-21A1-45A3-8F24-6F5ADA274D9E}"/>
              </a:ext>
            </a:extLst>
          </p:cNvPr>
          <p:cNvSpPr>
            <a:spLocks noGrp="1"/>
          </p:cNvSpPr>
          <p:nvPr>
            <p:ph type="title"/>
          </p:nvPr>
        </p:nvSpPr>
        <p:spPr>
          <a:xfrm>
            <a:off x="838200" y="2103437"/>
            <a:ext cx="10515600" cy="1325563"/>
          </a:xfrm>
        </p:spPr>
        <p:txBody>
          <a:bodyPr>
            <a:normAutofit/>
          </a:bodyPr>
          <a:lstStyle/>
          <a:p>
            <a:r>
              <a:rPr lang="sv-SE" sz="3600" dirty="0"/>
              <a:t>Film</a:t>
            </a:r>
          </a:p>
        </p:txBody>
      </p:sp>
      <p:sp>
        <p:nvSpPr>
          <p:cNvPr id="3" name="Platshållare för innehåll 2">
            <a:extLst>
              <a:ext uri="{FF2B5EF4-FFF2-40B4-BE49-F238E27FC236}">
                <a16:creationId xmlns:a16="http://schemas.microsoft.com/office/drawing/2014/main" id="{1AB5830F-84A0-4B77-AD96-D5FFA40291B7}"/>
              </a:ext>
            </a:extLst>
          </p:cNvPr>
          <p:cNvSpPr>
            <a:spLocks noGrp="1"/>
          </p:cNvSpPr>
          <p:nvPr>
            <p:ph idx="1"/>
          </p:nvPr>
        </p:nvSpPr>
        <p:spPr>
          <a:xfrm>
            <a:off x="838200" y="3429000"/>
            <a:ext cx="10515600" cy="2650963"/>
          </a:xfrm>
        </p:spPr>
        <p:txBody>
          <a:bodyPr/>
          <a:lstStyle/>
          <a:p>
            <a:pPr marL="0" indent="0">
              <a:buNone/>
            </a:pPr>
            <a:r>
              <a:rPr lang="sv-SE" dirty="0"/>
              <a:t>Om våldsutsatthet.</a:t>
            </a:r>
          </a:p>
        </p:txBody>
      </p:sp>
    </p:spTree>
    <p:extLst>
      <p:ext uri="{BB962C8B-B14F-4D97-AF65-F5344CB8AC3E}">
        <p14:creationId xmlns:p14="http://schemas.microsoft.com/office/powerpoint/2010/main" val="40935603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610466-406E-4B3F-8764-24F485D3896D}"/>
              </a:ext>
            </a:extLst>
          </p:cNvPr>
          <p:cNvSpPr>
            <a:spLocks noGrp="1"/>
          </p:cNvSpPr>
          <p:nvPr>
            <p:ph type="title"/>
          </p:nvPr>
        </p:nvSpPr>
        <p:spPr/>
        <p:txBody>
          <a:bodyPr/>
          <a:lstStyle/>
          <a:p>
            <a:r>
              <a:rPr lang="sv-SE" dirty="0"/>
              <a:t>Syfte och mål</a:t>
            </a:r>
          </a:p>
        </p:txBody>
      </p:sp>
      <p:sp>
        <p:nvSpPr>
          <p:cNvPr id="3" name="Platshållare för innehåll 2">
            <a:extLst>
              <a:ext uri="{FF2B5EF4-FFF2-40B4-BE49-F238E27FC236}">
                <a16:creationId xmlns:a16="http://schemas.microsoft.com/office/drawing/2014/main" id="{0E0B83FD-412A-41F8-B7AD-B00277C63119}"/>
              </a:ext>
            </a:extLst>
          </p:cNvPr>
          <p:cNvSpPr>
            <a:spLocks noGrp="1"/>
          </p:cNvSpPr>
          <p:nvPr>
            <p:ph idx="1"/>
          </p:nvPr>
        </p:nvSpPr>
        <p:spPr/>
        <p:txBody>
          <a:bodyPr/>
          <a:lstStyle/>
          <a:p>
            <a:pPr marL="0" indent="0">
              <a:buNone/>
            </a:pPr>
            <a:r>
              <a:rPr lang="sv-SE" dirty="0"/>
              <a:t>Utbildningen ger arbetsgrupper som möter barn och unga en gemensam kunskapsgrund för att förebygga, upptäcka och agera mot våld riktat mot barn och unga.  </a:t>
            </a:r>
          </a:p>
          <a:p>
            <a:pPr marL="0" indent="0">
              <a:buNone/>
            </a:pPr>
            <a:r>
              <a:rPr lang="sv-SE" dirty="0"/>
              <a:t>Målet är att deltagarna ska ha kunskap om:</a:t>
            </a:r>
          </a:p>
          <a:p>
            <a:r>
              <a:rPr lang="sv-SE" dirty="0"/>
              <a:t>våld mot barn och unga samt den särskilda sårbarhet för våld som barn och unga med funktionsnedsättning riskerar att utsättas för</a:t>
            </a:r>
          </a:p>
          <a:p>
            <a:r>
              <a:rPr lang="sv-SE" dirty="0"/>
              <a:t>hur det går att förebygga, upptäcka och agera vid våld mot barn och unga</a:t>
            </a:r>
          </a:p>
          <a:p>
            <a:r>
              <a:rPr lang="sv-SE" dirty="0"/>
              <a:t>hur det är möjligt att anpassa kommunikation om våld utifrån barn och ungas förutsättningar.</a:t>
            </a:r>
          </a:p>
          <a:p>
            <a:endParaRPr lang="sv-SE" dirty="0"/>
          </a:p>
        </p:txBody>
      </p:sp>
    </p:spTree>
    <p:extLst>
      <p:ext uri="{BB962C8B-B14F-4D97-AF65-F5344CB8AC3E}">
        <p14:creationId xmlns:p14="http://schemas.microsoft.com/office/powerpoint/2010/main" val="29930858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104B1060-DA29-4879-ADA9-E2CAABD821F9}"/>
              </a:ext>
            </a:extLst>
          </p:cNvPr>
          <p:cNvSpPr>
            <a:spLocks noGrp="1"/>
          </p:cNvSpPr>
          <p:nvPr>
            <p:ph type="title"/>
          </p:nvPr>
        </p:nvSpPr>
        <p:spPr/>
        <p:txBody>
          <a:bodyPr/>
          <a:lstStyle/>
          <a:p>
            <a:r>
              <a:rPr lang="sv-SE" dirty="0"/>
              <a:t>Format och innehåll</a:t>
            </a:r>
          </a:p>
        </p:txBody>
      </p:sp>
      <p:sp>
        <p:nvSpPr>
          <p:cNvPr id="3" name="Platshållare för innehåll 2">
            <a:extLst>
              <a:ext uri="{FF2B5EF4-FFF2-40B4-BE49-F238E27FC236}">
                <a16:creationId xmlns:a16="http://schemas.microsoft.com/office/drawing/2014/main" id="{DFE39FCB-AF82-4AFE-9863-C65BD8BE3894}"/>
              </a:ext>
            </a:extLst>
          </p:cNvPr>
          <p:cNvSpPr>
            <a:spLocks noGrp="1"/>
          </p:cNvSpPr>
          <p:nvPr>
            <p:ph idx="1"/>
          </p:nvPr>
        </p:nvSpPr>
        <p:spPr/>
        <p:txBody>
          <a:bodyPr/>
          <a:lstStyle/>
          <a:p>
            <a:r>
              <a:rPr lang="sv-SE" dirty="0"/>
              <a:t>Utbildningen bygger på sju teman.</a:t>
            </a:r>
          </a:p>
          <a:p>
            <a:r>
              <a:rPr lang="sv-SE" dirty="0"/>
              <a:t>Varje tema tar ca. 45 min – 2 timmar att genomföra.</a:t>
            </a:r>
          </a:p>
          <a:p>
            <a:r>
              <a:rPr lang="sv-SE" dirty="0"/>
              <a:t>Utbildningen innehåller föreläsningspass, filmer, reflektioner, fallbeskrivningar och övningar.</a:t>
            </a:r>
          </a:p>
          <a:p>
            <a:r>
              <a:rPr lang="sv-SE" dirty="0"/>
              <a:t>Gruppspåret leds av en eller två utbildningsledare från den egna verksamheten.</a:t>
            </a:r>
          </a:p>
          <a:p>
            <a:endParaRPr lang="sv-SE" dirty="0"/>
          </a:p>
          <a:p>
            <a:endParaRPr lang="sv-SE" dirty="0"/>
          </a:p>
        </p:txBody>
      </p:sp>
    </p:spTree>
    <p:extLst>
      <p:ext uri="{BB962C8B-B14F-4D97-AF65-F5344CB8AC3E}">
        <p14:creationId xmlns:p14="http://schemas.microsoft.com/office/powerpoint/2010/main" val="13442962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F2174F-80A4-452E-A58B-B00457DFEA43}"/>
              </a:ext>
            </a:extLst>
          </p:cNvPr>
          <p:cNvSpPr>
            <a:spLocks noGrp="1"/>
          </p:cNvSpPr>
          <p:nvPr>
            <p:ph type="title"/>
          </p:nvPr>
        </p:nvSpPr>
        <p:spPr/>
        <p:txBody>
          <a:bodyPr/>
          <a:lstStyle/>
          <a:p>
            <a:r>
              <a:rPr lang="sv-SE" dirty="0"/>
              <a:t>Utbildningens upplägg </a:t>
            </a:r>
          </a:p>
        </p:txBody>
      </p:sp>
      <p:sp>
        <p:nvSpPr>
          <p:cNvPr id="3" name="Platshållare för innehåll 2">
            <a:extLst>
              <a:ext uri="{FF2B5EF4-FFF2-40B4-BE49-F238E27FC236}">
                <a16:creationId xmlns:a16="http://schemas.microsoft.com/office/drawing/2014/main" id="{5EE36080-08C7-40B1-9A8F-B608BA82B2A1}"/>
              </a:ext>
            </a:extLst>
          </p:cNvPr>
          <p:cNvSpPr>
            <a:spLocks noGrp="1"/>
          </p:cNvSpPr>
          <p:nvPr>
            <p:ph idx="1"/>
          </p:nvPr>
        </p:nvSpPr>
        <p:spPr/>
        <p:txBody>
          <a:bodyPr/>
          <a:lstStyle/>
          <a:p>
            <a:pPr lvl="0"/>
            <a:r>
              <a:rPr lang="sv-SE" dirty="0">
                <a:solidFill>
                  <a:srgbClr val="000000"/>
                </a:solidFill>
              </a:rPr>
              <a:t>Våld, barn och unga. Datum, tid, lokal</a:t>
            </a:r>
          </a:p>
          <a:p>
            <a:pPr lvl="0"/>
            <a:r>
              <a:rPr lang="sv-SE" dirty="0">
                <a:solidFill>
                  <a:srgbClr val="000000"/>
                </a:solidFill>
              </a:rPr>
              <a:t>Utsatthet och sårbarhet. Datum, tid, lokal</a:t>
            </a:r>
          </a:p>
          <a:p>
            <a:pPr lvl="0"/>
            <a:r>
              <a:rPr lang="sv-SE" dirty="0">
                <a:solidFill>
                  <a:srgbClr val="000000"/>
                </a:solidFill>
              </a:rPr>
              <a:t>Kommunicera om våld. Datum, tid, lokal</a:t>
            </a:r>
          </a:p>
          <a:p>
            <a:pPr lvl="0"/>
            <a:r>
              <a:rPr lang="sv-SE" dirty="0">
                <a:solidFill>
                  <a:srgbClr val="000000"/>
                </a:solidFill>
              </a:rPr>
              <a:t>Förebygg våld. Datum, tid, lokal</a:t>
            </a:r>
          </a:p>
          <a:p>
            <a:pPr lvl="0"/>
            <a:r>
              <a:rPr lang="sv-SE" dirty="0">
                <a:solidFill>
                  <a:srgbClr val="000000"/>
                </a:solidFill>
              </a:rPr>
              <a:t>Upptäck våld. Datum, tid, lokal</a:t>
            </a:r>
          </a:p>
          <a:p>
            <a:pPr lvl="0"/>
            <a:r>
              <a:rPr lang="sv-SE" dirty="0">
                <a:solidFill>
                  <a:srgbClr val="000000"/>
                </a:solidFill>
              </a:rPr>
              <a:t>Agera vid oro för våld. Datum, tid, lokal</a:t>
            </a:r>
          </a:p>
          <a:p>
            <a:pPr lvl="0"/>
            <a:r>
              <a:rPr lang="sv-SE" dirty="0">
                <a:solidFill>
                  <a:srgbClr val="000000"/>
                </a:solidFill>
              </a:rPr>
              <a:t>Samverka. Datum, tid, lokal</a:t>
            </a:r>
          </a:p>
          <a:p>
            <a:pPr marL="0" indent="0">
              <a:buNone/>
            </a:pPr>
            <a:endParaRPr lang="sv-SE" dirty="0"/>
          </a:p>
          <a:p>
            <a:pPr marL="0" indent="0">
              <a:buNone/>
            </a:pPr>
            <a:endParaRPr lang="sv-SE" dirty="0"/>
          </a:p>
        </p:txBody>
      </p:sp>
    </p:spTree>
    <p:extLst>
      <p:ext uri="{BB962C8B-B14F-4D97-AF65-F5344CB8AC3E}">
        <p14:creationId xmlns:p14="http://schemas.microsoft.com/office/powerpoint/2010/main" val="3504546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C1DC8F6-2D6A-4020-AAD1-AB0BC77A43C8}"/>
              </a:ext>
            </a:extLst>
          </p:cNvPr>
          <p:cNvSpPr>
            <a:spLocks noGrp="1"/>
          </p:cNvSpPr>
          <p:nvPr>
            <p:ph type="title"/>
          </p:nvPr>
        </p:nvSpPr>
        <p:spPr/>
        <p:txBody>
          <a:bodyPr/>
          <a:lstStyle/>
          <a:p>
            <a:r>
              <a:rPr lang="sv-SE" dirty="0"/>
              <a:t>Ansvariga och deltagare</a:t>
            </a:r>
          </a:p>
        </p:txBody>
      </p:sp>
      <p:sp>
        <p:nvSpPr>
          <p:cNvPr id="3" name="Platshållare för innehåll 2">
            <a:extLst>
              <a:ext uri="{FF2B5EF4-FFF2-40B4-BE49-F238E27FC236}">
                <a16:creationId xmlns:a16="http://schemas.microsoft.com/office/drawing/2014/main" id="{EC05D12C-3F1B-48FE-BE2D-5B45621C6CEC}"/>
              </a:ext>
            </a:extLst>
          </p:cNvPr>
          <p:cNvSpPr>
            <a:spLocks noGrp="1"/>
          </p:cNvSpPr>
          <p:nvPr>
            <p:ph idx="1"/>
          </p:nvPr>
        </p:nvSpPr>
        <p:spPr/>
        <p:txBody>
          <a:bodyPr/>
          <a:lstStyle/>
          <a:p>
            <a:r>
              <a:rPr lang="sv-SE" dirty="0"/>
              <a:t>Ansvarig utbildningsledare:</a:t>
            </a:r>
          </a:p>
          <a:p>
            <a:r>
              <a:rPr lang="sv-SE" dirty="0"/>
              <a:t>Deltagande arbetsgrupp/enhet/avdelning:</a:t>
            </a:r>
          </a:p>
          <a:p>
            <a:endParaRPr lang="sv-SE" dirty="0"/>
          </a:p>
        </p:txBody>
      </p:sp>
    </p:spTree>
    <p:extLst>
      <p:ext uri="{BB962C8B-B14F-4D97-AF65-F5344CB8AC3E}">
        <p14:creationId xmlns:p14="http://schemas.microsoft.com/office/powerpoint/2010/main" val="257215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408F20-3E88-419F-AE7B-D042E3AD0020}"/>
              </a:ext>
            </a:extLst>
          </p:cNvPr>
          <p:cNvSpPr>
            <a:spLocks noGrp="1"/>
          </p:cNvSpPr>
          <p:nvPr>
            <p:ph type="title"/>
          </p:nvPr>
        </p:nvSpPr>
        <p:spPr/>
        <p:txBody>
          <a:bodyPr/>
          <a:lstStyle/>
          <a:p>
            <a:r>
              <a:rPr lang="sv-SE" dirty="0"/>
              <a:t>Frågor</a:t>
            </a:r>
          </a:p>
        </p:txBody>
      </p:sp>
      <p:sp>
        <p:nvSpPr>
          <p:cNvPr id="3" name="Platshållare för innehåll 2">
            <a:extLst>
              <a:ext uri="{FF2B5EF4-FFF2-40B4-BE49-F238E27FC236}">
                <a16:creationId xmlns:a16="http://schemas.microsoft.com/office/drawing/2014/main" id="{F51B45B5-AA2E-4486-937C-AB3CFAA95D01}"/>
              </a:ext>
            </a:extLst>
          </p:cNvPr>
          <p:cNvSpPr>
            <a:spLocks noGrp="1"/>
          </p:cNvSpPr>
          <p:nvPr>
            <p:ph idx="1"/>
          </p:nvPr>
        </p:nvSpPr>
        <p:spPr/>
        <p:txBody>
          <a:bodyPr/>
          <a:lstStyle/>
          <a:p>
            <a:r>
              <a:rPr lang="sv-SE" dirty="0"/>
              <a:t>Har ni några frågor om arbetet med gruppspåret? </a:t>
            </a:r>
          </a:p>
          <a:p>
            <a:pPr lvl="0"/>
            <a:r>
              <a:rPr lang="sv-SE" dirty="0"/>
              <a:t>Vilka förväntningar har ni som deltagare på utbildningen?</a:t>
            </a:r>
          </a:p>
          <a:p>
            <a:r>
              <a:rPr lang="sv-SE" dirty="0"/>
              <a:t>Finns det tillgänglighetsbehov i arbetsgruppen som utbildningsledaren behöver känna till inför planeringen av utbildningen?</a:t>
            </a:r>
          </a:p>
        </p:txBody>
      </p:sp>
    </p:spTree>
    <p:extLst>
      <p:ext uri="{BB962C8B-B14F-4D97-AF65-F5344CB8AC3E}">
        <p14:creationId xmlns:p14="http://schemas.microsoft.com/office/powerpoint/2010/main" val="3587164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2D713A-21A1-45A3-8F24-6F5ADA274D9E}"/>
              </a:ext>
            </a:extLst>
          </p:cNvPr>
          <p:cNvSpPr>
            <a:spLocks noGrp="1"/>
          </p:cNvSpPr>
          <p:nvPr>
            <p:ph type="title"/>
          </p:nvPr>
        </p:nvSpPr>
        <p:spPr>
          <a:xfrm>
            <a:off x="838200" y="2103437"/>
            <a:ext cx="10515600" cy="1325563"/>
          </a:xfrm>
        </p:spPr>
        <p:txBody>
          <a:bodyPr>
            <a:normAutofit/>
          </a:bodyPr>
          <a:lstStyle/>
          <a:p>
            <a:r>
              <a:rPr lang="sv-SE" sz="3600" dirty="0"/>
              <a:t>Enkät</a:t>
            </a:r>
          </a:p>
        </p:txBody>
      </p:sp>
      <p:sp>
        <p:nvSpPr>
          <p:cNvPr id="3" name="Platshållare för innehåll 2">
            <a:extLst>
              <a:ext uri="{FF2B5EF4-FFF2-40B4-BE49-F238E27FC236}">
                <a16:creationId xmlns:a16="http://schemas.microsoft.com/office/drawing/2014/main" id="{1AB5830F-84A0-4B77-AD96-D5FFA40291B7}"/>
              </a:ext>
            </a:extLst>
          </p:cNvPr>
          <p:cNvSpPr>
            <a:spLocks noGrp="1"/>
          </p:cNvSpPr>
          <p:nvPr>
            <p:ph idx="1"/>
          </p:nvPr>
        </p:nvSpPr>
        <p:spPr>
          <a:xfrm>
            <a:off x="838200" y="3429000"/>
            <a:ext cx="10515600" cy="2650963"/>
          </a:xfrm>
        </p:spPr>
        <p:txBody>
          <a:bodyPr/>
          <a:lstStyle/>
          <a:p>
            <a:pPr marL="0" indent="0">
              <a:buNone/>
            </a:pPr>
            <a:r>
              <a:rPr lang="sv-SE" dirty="0"/>
              <a:t>För att få en bild av våra förkunskaper.</a:t>
            </a:r>
          </a:p>
        </p:txBody>
      </p:sp>
    </p:spTree>
    <p:extLst>
      <p:ext uri="{BB962C8B-B14F-4D97-AF65-F5344CB8AC3E}">
        <p14:creationId xmlns:p14="http://schemas.microsoft.com/office/powerpoint/2010/main" val="3361194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EE1D96-B0B9-448C-B6A9-1F0C22806575}"/>
              </a:ext>
            </a:extLst>
          </p:cNvPr>
          <p:cNvSpPr>
            <a:spLocks noGrp="1"/>
          </p:cNvSpPr>
          <p:nvPr>
            <p:ph type="ctrTitle"/>
          </p:nvPr>
        </p:nvSpPr>
        <p:spPr>
          <a:xfrm>
            <a:off x="1524000" y="1122373"/>
            <a:ext cx="9144000" cy="2306637"/>
          </a:xfrm>
        </p:spPr>
        <p:txBody>
          <a:bodyPr/>
          <a:lstStyle/>
          <a:p>
            <a:r>
              <a:rPr lang="sv-SE" dirty="0"/>
              <a:t>Tack för idag!</a:t>
            </a:r>
          </a:p>
        </p:txBody>
      </p:sp>
      <p:sp>
        <p:nvSpPr>
          <p:cNvPr id="3" name="Underrubrik 2">
            <a:extLst>
              <a:ext uri="{FF2B5EF4-FFF2-40B4-BE49-F238E27FC236}">
                <a16:creationId xmlns:a16="http://schemas.microsoft.com/office/drawing/2014/main" id="{4B1323DA-3CBA-4921-99E1-1622D4692934}"/>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3507421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4FED0E-FE2A-4C6F-B226-CDD6CC4E4CF6}"/>
              </a:ext>
            </a:extLst>
          </p:cNvPr>
          <p:cNvSpPr>
            <a:spLocks noGrp="1"/>
          </p:cNvSpPr>
          <p:nvPr>
            <p:ph type="title"/>
          </p:nvPr>
        </p:nvSpPr>
        <p:spPr/>
        <p:txBody>
          <a:bodyPr/>
          <a:lstStyle/>
          <a:p>
            <a:r>
              <a:rPr lang="sv-SE" dirty="0"/>
              <a:t>Innehåll</a:t>
            </a:r>
          </a:p>
        </p:txBody>
      </p:sp>
      <p:sp>
        <p:nvSpPr>
          <p:cNvPr id="3" name="Platshållare för innehåll 2">
            <a:extLst>
              <a:ext uri="{FF2B5EF4-FFF2-40B4-BE49-F238E27FC236}">
                <a16:creationId xmlns:a16="http://schemas.microsoft.com/office/drawing/2014/main" id="{5851DA66-FA0A-4421-A265-4B27D2451D0F}"/>
              </a:ext>
            </a:extLst>
          </p:cNvPr>
          <p:cNvSpPr>
            <a:spLocks noGrp="1"/>
          </p:cNvSpPr>
          <p:nvPr>
            <p:ph sz="half" idx="1"/>
          </p:nvPr>
        </p:nvSpPr>
        <p:spPr/>
        <p:txBody>
          <a:bodyPr/>
          <a:lstStyle/>
          <a:p>
            <a:pPr lvl="0"/>
            <a:r>
              <a:rPr lang="sv-SE" dirty="0"/>
              <a:t>film om våld mot personer med funktionsnedsättning</a:t>
            </a:r>
          </a:p>
          <a:p>
            <a:pPr lvl="0"/>
            <a:r>
              <a:rPr lang="sv-SE" dirty="0"/>
              <a:t>syfte och mål med Gruppspår </a:t>
            </a:r>
            <a:r>
              <a:rPr lang="sv-SE" dirty="0">
                <a:cs typeface="Calibri Light" panose="020F0302020204030204" pitchFamily="34" charset="0"/>
              </a:rPr>
              <a:t>barn och unga med funktionsnedsättning</a:t>
            </a:r>
            <a:endParaRPr lang="sv-SE" dirty="0"/>
          </a:p>
          <a:p>
            <a:pPr lvl="0"/>
            <a:r>
              <a:rPr lang="sv-SE" dirty="0"/>
              <a:t>upplägg, ansvariga och deltagare</a:t>
            </a:r>
          </a:p>
          <a:p>
            <a:r>
              <a:rPr lang="sv-SE" dirty="0"/>
              <a:t>frågor.</a:t>
            </a:r>
          </a:p>
        </p:txBody>
      </p:sp>
      <p:pic>
        <p:nvPicPr>
          <p:cNvPr id="6" name="Platshållare för innehåll 5" descr="En vuxen som sitter bredvid ett barn som håller i en öppen bok.">
            <a:extLst>
              <a:ext uri="{FF2B5EF4-FFF2-40B4-BE49-F238E27FC236}">
                <a16:creationId xmlns:a16="http://schemas.microsoft.com/office/drawing/2014/main" id="{63D42414-D021-49BA-A54B-72C6DA4153B8}"/>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139315"/>
            <a:ext cx="5181600" cy="3627120"/>
          </a:xfrm>
        </p:spPr>
      </p:pic>
    </p:spTree>
    <p:extLst>
      <p:ext uri="{BB962C8B-B14F-4D97-AF65-F5344CB8AC3E}">
        <p14:creationId xmlns:p14="http://schemas.microsoft.com/office/powerpoint/2010/main" val="28050069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AF2D713A-21A1-45A3-8F24-6F5ADA274D9E}"/>
              </a:ext>
            </a:extLst>
          </p:cNvPr>
          <p:cNvSpPr>
            <a:spLocks noGrp="1"/>
          </p:cNvSpPr>
          <p:nvPr>
            <p:ph type="title"/>
          </p:nvPr>
        </p:nvSpPr>
        <p:spPr>
          <a:xfrm>
            <a:off x="838200" y="2103437"/>
            <a:ext cx="10515600" cy="1325563"/>
          </a:xfrm>
        </p:spPr>
        <p:txBody>
          <a:bodyPr>
            <a:normAutofit/>
          </a:bodyPr>
          <a:lstStyle/>
          <a:p>
            <a:r>
              <a:rPr lang="sv-SE" sz="3600" dirty="0"/>
              <a:t>Film</a:t>
            </a:r>
          </a:p>
        </p:txBody>
      </p:sp>
      <p:sp>
        <p:nvSpPr>
          <p:cNvPr id="3" name="Platshållare för innehåll 2">
            <a:extLst>
              <a:ext uri="{FF2B5EF4-FFF2-40B4-BE49-F238E27FC236}">
                <a16:creationId xmlns:a16="http://schemas.microsoft.com/office/drawing/2014/main" id="{1AB5830F-84A0-4B77-AD96-D5FFA40291B7}"/>
              </a:ext>
            </a:extLst>
          </p:cNvPr>
          <p:cNvSpPr>
            <a:spLocks noGrp="1"/>
          </p:cNvSpPr>
          <p:nvPr>
            <p:ph idx="1"/>
          </p:nvPr>
        </p:nvSpPr>
        <p:spPr>
          <a:xfrm>
            <a:off x="838200" y="3429000"/>
            <a:ext cx="10515600" cy="2650963"/>
          </a:xfrm>
        </p:spPr>
        <p:txBody>
          <a:bodyPr/>
          <a:lstStyle/>
          <a:p>
            <a:pPr marL="0" indent="0">
              <a:buNone/>
            </a:pPr>
            <a:r>
              <a:rPr lang="sv-SE" dirty="0"/>
              <a:t>Om våldsutsatthet.</a:t>
            </a:r>
          </a:p>
        </p:txBody>
      </p:sp>
    </p:spTree>
    <p:extLst>
      <p:ext uri="{BB962C8B-B14F-4D97-AF65-F5344CB8AC3E}">
        <p14:creationId xmlns:p14="http://schemas.microsoft.com/office/powerpoint/2010/main" val="21142629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5610466-406E-4B3F-8764-24F485D3896D}"/>
              </a:ext>
            </a:extLst>
          </p:cNvPr>
          <p:cNvSpPr>
            <a:spLocks noGrp="1"/>
          </p:cNvSpPr>
          <p:nvPr>
            <p:ph type="title"/>
          </p:nvPr>
        </p:nvSpPr>
        <p:spPr/>
        <p:txBody>
          <a:bodyPr/>
          <a:lstStyle/>
          <a:p>
            <a:r>
              <a:rPr lang="sv-SE" dirty="0"/>
              <a:t>Syfte och mål</a:t>
            </a:r>
          </a:p>
        </p:txBody>
      </p:sp>
      <p:sp>
        <p:nvSpPr>
          <p:cNvPr id="3" name="Platshållare för innehåll 2">
            <a:extLst>
              <a:ext uri="{FF2B5EF4-FFF2-40B4-BE49-F238E27FC236}">
                <a16:creationId xmlns:a16="http://schemas.microsoft.com/office/drawing/2014/main" id="{0E0B83FD-412A-41F8-B7AD-B00277C63119}"/>
              </a:ext>
            </a:extLst>
          </p:cNvPr>
          <p:cNvSpPr>
            <a:spLocks noGrp="1"/>
          </p:cNvSpPr>
          <p:nvPr>
            <p:ph idx="1"/>
          </p:nvPr>
        </p:nvSpPr>
        <p:spPr/>
        <p:txBody>
          <a:bodyPr/>
          <a:lstStyle/>
          <a:p>
            <a:pPr marL="0" indent="0">
              <a:buNone/>
            </a:pPr>
            <a:r>
              <a:rPr lang="sv-SE" dirty="0"/>
              <a:t>Utbildningen ger arbetsgrupper som möter barn och unga en gemensam kunskapsgrund för att förebygga, upptäcka och agera mot våld riktat mot barn och unga.  </a:t>
            </a:r>
          </a:p>
          <a:p>
            <a:pPr marL="0" indent="0">
              <a:buNone/>
            </a:pPr>
            <a:r>
              <a:rPr lang="sv-SE" dirty="0"/>
              <a:t>Målet är att deltagarna ska ha kunskap om:</a:t>
            </a:r>
          </a:p>
          <a:p>
            <a:r>
              <a:rPr lang="sv-SE" dirty="0"/>
              <a:t>våld mot barn och unga samt den särskilda sårbarhet för våld som barn och unga med funktionsnedsättning riskerar att utsättas för</a:t>
            </a:r>
          </a:p>
          <a:p>
            <a:r>
              <a:rPr lang="sv-SE" dirty="0"/>
              <a:t>hur det går att förebygga, upptäcka och agera vid våld mot barn och unga</a:t>
            </a:r>
          </a:p>
          <a:p>
            <a:r>
              <a:rPr lang="sv-SE" dirty="0"/>
              <a:t>hur det är möjligt att anpassa kommunikation om våld utifrån barn och ungas förutsättningar.</a:t>
            </a:r>
          </a:p>
          <a:p>
            <a:endParaRPr lang="sv-SE" dirty="0"/>
          </a:p>
        </p:txBody>
      </p:sp>
    </p:spTree>
    <p:extLst>
      <p:ext uri="{BB962C8B-B14F-4D97-AF65-F5344CB8AC3E}">
        <p14:creationId xmlns:p14="http://schemas.microsoft.com/office/powerpoint/2010/main" val="28212241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5F2174F-80A4-452E-A58B-B00457DFEA43}"/>
              </a:ext>
            </a:extLst>
          </p:cNvPr>
          <p:cNvSpPr>
            <a:spLocks noGrp="1"/>
          </p:cNvSpPr>
          <p:nvPr>
            <p:ph type="title"/>
          </p:nvPr>
        </p:nvSpPr>
        <p:spPr/>
        <p:txBody>
          <a:bodyPr/>
          <a:lstStyle/>
          <a:p>
            <a:r>
              <a:rPr lang="sv-SE" dirty="0"/>
              <a:t>Utbildningens upplägg </a:t>
            </a:r>
          </a:p>
        </p:txBody>
      </p:sp>
      <p:sp>
        <p:nvSpPr>
          <p:cNvPr id="3" name="Platshållare för innehåll 2">
            <a:extLst>
              <a:ext uri="{FF2B5EF4-FFF2-40B4-BE49-F238E27FC236}">
                <a16:creationId xmlns:a16="http://schemas.microsoft.com/office/drawing/2014/main" id="{5EE36080-08C7-40B1-9A8F-B608BA82B2A1}"/>
              </a:ext>
            </a:extLst>
          </p:cNvPr>
          <p:cNvSpPr>
            <a:spLocks noGrp="1"/>
          </p:cNvSpPr>
          <p:nvPr>
            <p:ph idx="1"/>
          </p:nvPr>
        </p:nvSpPr>
        <p:spPr/>
        <p:txBody>
          <a:bodyPr/>
          <a:lstStyle/>
          <a:p>
            <a:r>
              <a:rPr lang="sv-SE" dirty="0"/>
              <a:t>Våld, barn och unga. Datum, tid, lokal</a:t>
            </a:r>
          </a:p>
          <a:p>
            <a:r>
              <a:rPr lang="sv-SE" dirty="0"/>
              <a:t>Utsatthet och sårbarhet. Datum, tid, lokal</a:t>
            </a:r>
          </a:p>
          <a:p>
            <a:r>
              <a:rPr lang="sv-SE" dirty="0"/>
              <a:t>Kommunicera om våld. Datum, tid, lokal</a:t>
            </a:r>
          </a:p>
          <a:p>
            <a:r>
              <a:rPr lang="sv-SE" dirty="0"/>
              <a:t>Förebygg våld. Datum, tid, lokal</a:t>
            </a:r>
          </a:p>
          <a:p>
            <a:r>
              <a:rPr lang="sv-SE" dirty="0"/>
              <a:t>Upptäck våld. Datum, tid, lokal</a:t>
            </a:r>
          </a:p>
          <a:p>
            <a:r>
              <a:rPr lang="sv-SE" dirty="0"/>
              <a:t>Agera vid oro för våld. Datum, tid, lokal</a:t>
            </a:r>
          </a:p>
          <a:p>
            <a:r>
              <a:rPr lang="sv-SE" dirty="0"/>
              <a:t>Samverka. Datum, tid, lokal</a:t>
            </a:r>
          </a:p>
          <a:p>
            <a:pPr marL="0" indent="0">
              <a:buNone/>
            </a:pPr>
            <a:endParaRPr lang="sv-SE" dirty="0"/>
          </a:p>
        </p:txBody>
      </p:sp>
    </p:spTree>
    <p:extLst>
      <p:ext uri="{BB962C8B-B14F-4D97-AF65-F5344CB8AC3E}">
        <p14:creationId xmlns:p14="http://schemas.microsoft.com/office/powerpoint/2010/main" val="2512009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C5408F20-3E88-419F-AE7B-D042E3AD0020}"/>
              </a:ext>
            </a:extLst>
          </p:cNvPr>
          <p:cNvSpPr>
            <a:spLocks noGrp="1"/>
          </p:cNvSpPr>
          <p:nvPr>
            <p:ph type="title"/>
          </p:nvPr>
        </p:nvSpPr>
        <p:spPr/>
        <p:txBody>
          <a:bodyPr/>
          <a:lstStyle/>
          <a:p>
            <a:r>
              <a:rPr lang="sv-SE" dirty="0"/>
              <a:t>Till sist</a:t>
            </a:r>
          </a:p>
        </p:txBody>
      </p:sp>
      <p:sp>
        <p:nvSpPr>
          <p:cNvPr id="3" name="Platshållare för innehåll 2">
            <a:extLst>
              <a:ext uri="{FF2B5EF4-FFF2-40B4-BE49-F238E27FC236}">
                <a16:creationId xmlns:a16="http://schemas.microsoft.com/office/drawing/2014/main" id="{F51B45B5-AA2E-4486-937C-AB3CFAA95D01}"/>
              </a:ext>
            </a:extLst>
          </p:cNvPr>
          <p:cNvSpPr>
            <a:spLocks noGrp="1"/>
          </p:cNvSpPr>
          <p:nvPr>
            <p:ph idx="1"/>
          </p:nvPr>
        </p:nvSpPr>
        <p:spPr/>
        <p:txBody>
          <a:bodyPr/>
          <a:lstStyle/>
          <a:p>
            <a:r>
              <a:rPr lang="sv-SE" dirty="0"/>
              <a:t>Ansvarig utbildningsledare:</a:t>
            </a:r>
          </a:p>
          <a:p>
            <a:r>
              <a:rPr lang="sv-SE" dirty="0"/>
              <a:t>Deltagande arbetsgrupp/enhet/avdelning:</a:t>
            </a:r>
          </a:p>
          <a:p>
            <a:r>
              <a:rPr lang="sv-SE" dirty="0"/>
              <a:t>Frågor? </a:t>
            </a:r>
          </a:p>
          <a:p>
            <a:endParaRPr lang="sv-SE" dirty="0"/>
          </a:p>
        </p:txBody>
      </p:sp>
    </p:spTree>
    <p:extLst>
      <p:ext uri="{BB962C8B-B14F-4D97-AF65-F5344CB8AC3E}">
        <p14:creationId xmlns:p14="http://schemas.microsoft.com/office/powerpoint/2010/main" val="16910757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3EE1D96-B0B9-448C-B6A9-1F0C22806575}"/>
              </a:ext>
            </a:extLst>
          </p:cNvPr>
          <p:cNvSpPr>
            <a:spLocks noGrp="1"/>
          </p:cNvSpPr>
          <p:nvPr>
            <p:ph type="ctrTitle"/>
          </p:nvPr>
        </p:nvSpPr>
        <p:spPr/>
        <p:txBody>
          <a:bodyPr/>
          <a:lstStyle/>
          <a:p>
            <a:pPr lvl="0" algn="l">
              <a:lnSpc>
                <a:spcPct val="100000"/>
              </a:lnSpc>
              <a:spcBef>
                <a:spcPts val="1000"/>
              </a:spcBef>
            </a:pPr>
            <a:r>
              <a:rPr lang="sv-SE" sz="6000" dirty="0">
                <a:solidFill>
                  <a:srgbClr val="000000"/>
                </a:solidFill>
                <a:ea typeface="+mn-ea"/>
                <a:cs typeface="+mn-cs"/>
              </a:rPr>
              <a:t>Tack för idag!</a:t>
            </a:r>
            <a:br>
              <a:rPr lang="sv-SE" sz="6000" dirty="0">
                <a:solidFill>
                  <a:srgbClr val="000000"/>
                </a:solidFill>
                <a:ea typeface="+mn-ea"/>
                <a:cs typeface="+mn-cs"/>
              </a:rPr>
            </a:br>
            <a:endParaRPr lang="sv-SE" dirty="0"/>
          </a:p>
        </p:txBody>
      </p:sp>
    </p:spTree>
    <p:extLst>
      <p:ext uri="{BB962C8B-B14F-4D97-AF65-F5344CB8AC3E}">
        <p14:creationId xmlns:p14="http://schemas.microsoft.com/office/powerpoint/2010/main" val="1311561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559B3C-66A4-4AE1-91AA-B58A617285DF}"/>
              </a:ext>
            </a:extLst>
          </p:cNvPr>
          <p:cNvSpPr>
            <a:spLocks noGrp="1"/>
          </p:cNvSpPr>
          <p:nvPr>
            <p:ph type="ctrTitle"/>
          </p:nvPr>
        </p:nvSpPr>
        <p:spPr>
          <a:xfrm>
            <a:off x="1524000" y="1122373"/>
            <a:ext cx="9144000" cy="2306637"/>
          </a:xfrm>
        </p:spPr>
        <p:txBody>
          <a:bodyPr>
            <a:normAutofit/>
          </a:bodyPr>
          <a:lstStyle/>
          <a:p>
            <a:r>
              <a:rPr lang="sv-SE" dirty="0"/>
              <a:t>Introduktion för medarbetare</a:t>
            </a:r>
          </a:p>
        </p:txBody>
      </p:sp>
      <p:sp>
        <p:nvSpPr>
          <p:cNvPr id="3" name="Underrubrik 2">
            <a:extLst>
              <a:ext uri="{FF2B5EF4-FFF2-40B4-BE49-F238E27FC236}">
                <a16:creationId xmlns:a16="http://schemas.microsoft.com/office/drawing/2014/main" id="{F92872D7-309B-4ACB-A8E7-97A91ACD2166}"/>
              </a:ext>
            </a:extLst>
          </p:cNvPr>
          <p:cNvSpPr>
            <a:spLocks noGrp="1"/>
          </p:cNvSpPr>
          <p:nvPr>
            <p:ph type="subTitle" idx="1"/>
          </p:nvPr>
        </p:nvSpPr>
        <p:spPr/>
        <p:txBody>
          <a:bodyPr/>
          <a:lstStyle/>
          <a:p>
            <a:r>
              <a:rPr lang="sv-SE" b="1" dirty="0">
                <a:cs typeface="Calibri Light" panose="020F0302020204030204" pitchFamily="34" charset="0"/>
              </a:rPr>
              <a:t>Gruppspår barn och unga med funktionsnedsättning.</a:t>
            </a:r>
          </a:p>
          <a:p>
            <a:r>
              <a:rPr lang="sv-SE" dirty="0">
                <a:cs typeface="Calibri Light" panose="020F0302020204030204" pitchFamily="34" charset="0"/>
              </a:rPr>
              <a:t>En arbetsplatsutbildning som tagits fram av Myndigheten för delaktighet och Barnafrid, Linköpings universitet.</a:t>
            </a:r>
            <a:endParaRPr lang="sv-SE" dirty="0"/>
          </a:p>
          <a:p>
            <a:endParaRPr lang="sv-SE" dirty="0"/>
          </a:p>
        </p:txBody>
      </p:sp>
    </p:spTree>
    <p:extLst>
      <p:ext uri="{BB962C8B-B14F-4D97-AF65-F5344CB8AC3E}">
        <p14:creationId xmlns:p14="http://schemas.microsoft.com/office/powerpoint/2010/main" val="757861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94FED0E-FE2A-4C6F-B226-CDD6CC4E4CF6}"/>
              </a:ext>
            </a:extLst>
          </p:cNvPr>
          <p:cNvSpPr>
            <a:spLocks noGrp="1"/>
          </p:cNvSpPr>
          <p:nvPr>
            <p:ph type="title"/>
          </p:nvPr>
        </p:nvSpPr>
        <p:spPr/>
        <p:txBody>
          <a:bodyPr/>
          <a:lstStyle/>
          <a:p>
            <a:r>
              <a:rPr lang="sv-SE" dirty="0"/>
              <a:t>Vad ska vi göra idag?</a:t>
            </a:r>
          </a:p>
        </p:txBody>
      </p:sp>
      <p:sp>
        <p:nvSpPr>
          <p:cNvPr id="3" name="Platshållare för innehåll 2">
            <a:extLst>
              <a:ext uri="{FF2B5EF4-FFF2-40B4-BE49-F238E27FC236}">
                <a16:creationId xmlns:a16="http://schemas.microsoft.com/office/drawing/2014/main" id="{5851DA66-FA0A-4421-A265-4B27D2451D0F}"/>
              </a:ext>
            </a:extLst>
          </p:cNvPr>
          <p:cNvSpPr>
            <a:spLocks noGrp="1"/>
          </p:cNvSpPr>
          <p:nvPr>
            <p:ph sz="half" idx="1"/>
          </p:nvPr>
        </p:nvSpPr>
        <p:spPr/>
        <p:txBody>
          <a:bodyPr/>
          <a:lstStyle/>
          <a:p>
            <a:pPr lvl="0"/>
            <a:r>
              <a:rPr lang="sv-SE" dirty="0"/>
              <a:t>film om våld mot personer med funktionsnedsättning </a:t>
            </a:r>
          </a:p>
          <a:p>
            <a:pPr lvl="0"/>
            <a:r>
              <a:rPr lang="sv-SE" dirty="0"/>
              <a:t>syfte och mål med Gruppspår </a:t>
            </a:r>
            <a:r>
              <a:rPr lang="sv-SE" dirty="0">
                <a:cs typeface="Calibri Light" panose="020F0302020204030204" pitchFamily="34" charset="0"/>
              </a:rPr>
              <a:t>barn och unga med funktionsnedsättning</a:t>
            </a:r>
            <a:endParaRPr lang="sv-SE" dirty="0"/>
          </a:p>
          <a:p>
            <a:pPr lvl="0"/>
            <a:r>
              <a:rPr lang="sv-SE" dirty="0"/>
              <a:t>format och innehåll</a:t>
            </a:r>
          </a:p>
          <a:p>
            <a:pPr lvl="0"/>
            <a:r>
              <a:rPr lang="sv-SE" dirty="0"/>
              <a:t>upplägg, ansvariga och deltagare</a:t>
            </a:r>
          </a:p>
          <a:p>
            <a:r>
              <a:rPr lang="sv-SE" dirty="0"/>
              <a:t>frågor</a:t>
            </a:r>
          </a:p>
          <a:p>
            <a:r>
              <a:rPr lang="sv-SE" dirty="0"/>
              <a:t>enkät om kunskap om våld.</a:t>
            </a:r>
          </a:p>
        </p:txBody>
      </p:sp>
      <p:pic>
        <p:nvPicPr>
          <p:cNvPr id="6" name="Platshållare för innehåll 5" descr="En vuxen som sitter bredvid ett barn som håller i en öppen bok.">
            <a:extLst>
              <a:ext uri="{FF2B5EF4-FFF2-40B4-BE49-F238E27FC236}">
                <a16:creationId xmlns:a16="http://schemas.microsoft.com/office/drawing/2014/main" id="{7B9701DB-4478-4887-91C7-064244A1641A}"/>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172200" y="2139315"/>
            <a:ext cx="5181600" cy="3627120"/>
          </a:xfrm>
        </p:spPr>
      </p:pic>
    </p:spTree>
    <p:extLst>
      <p:ext uri="{BB962C8B-B14F-4D97-AF65-F5344CB8AC3E}">
        <p14:creationId xmlns:p14="http://schemas.microsoft.com/office/powerpoint/2010/main" val="359813796"/>
      </p:ext>
    </p:extLst>
  </p:cSld>
  <p:clrMapOvr>
    <a:masterClrMapping/>
  </p:clrMapOvr>
</p:sld>
</file>

<file path=ppt/theme/theme1.xml><?xml version="1.0" encoding="utf-8"?>
<a:theme xmlns:a="http://schemas.openxmlformats.org/drawingml/2006/main" name="LiU - VIT">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smaterial" id="{592FDF17-8FF0-9441-95EF-75A7AE8F2107}" vid="{B9E8D609-257B-A04A-8B2D-7778A7774881}"/>
    </a:ext>
  </a:extLst>
</a:theme>
</file>

<file path=ppt/theme/theme2.xml><?xml version="1.0" encoding="utf-8"?>
<a:theme xmlns:a="http://schemas.openxmlformats.org/drawingml/2006/main" name="LiU - ljusturkos">
  <a:themeElements>
    <a:clrScheme name="LiU-BLÅ">
      <a:dk1>
        <a:srgbClr val="000000"/>
      </a:dk1>
      <a:lt1>
        <a:srgbClr val="FFFFFF"/>
      </a:lt1>
      <a:dk2>
        <a:srgbClr val="00B9E7"/>
      </a:dk2>
      <a:lt2>
        <a:srgbClr val="FFFFFF"/>
      </a:lt2>
      <a:accent1>
        <a:srgbClr val="17C7D2"/>
      </a:accent1>
      <a:accent2>
        <a:srgbClr val="00CFB5"/>
      </a:accent2>
      <a:accent3>
        <a:srgbClr val="FF6442"/>
      </a:accent3>
      <a:accent4>
        <a:srgbClr val="8981D3"/>
      </a:accent4>
      <a:accent5>
        <a:srgbClr val="FDEF5D"/>
      </a:accent5>
      <a:accent6>
        <a:srgbClr val="6A7E91"/>
      </a:accent6>
      <a:hlink>
        <a:srgbClr val="0000FF"/>
      </a:hlink>
      <a:folHlink>
        <a:srgbClr val="800080"/>
      </a:folHlink>
    </a:clrScheme>
    <a:fontScheme name="LiU">
      <a:majorFont>
        <a:latin typeface="KorolevLiU Medium"/>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LiU-BLÅ">
      <a:srgbClr val="00B9E7"/>
    </a:custClr>
    <a:custClr name="LiU-TURKOS">
      <a:srgbClr val="17C7D2"/>
    </a:custClr>
    <a:custClr name="LiU-GRÖN">
      <a:srgbClr val="00CFB5"/>
    </a:custClr>
    <a:custClr name="LiU-">
      <a:srgbClr val="FFFFFF"/>
    </a:custClr>
    <a:custClr name="LiU-ORANGE">
      <a:srgbClr val="FF6442"/>
    </a:custClr>
    <a:custClr name="LiU-LILA">
      <a:srgbClr val="8981D3"/>
    </a:custClr>
    <a:custClr name="LiU-GUL">
      <a:srgbClr val="FDEF5D"/>
    </a:custClr>
    <a:custClr name="LiU-GRÅ">
      <a:srgbClr val="6A7E91"/>
    </a:custClr>
    <a:custClr name="LiU-">
      <a:srgbClr val="FFFFFF"/>
    </a:custClr>
    <a:custClr name="LiU-">
      <a:srgbClr val="FFFFFF"/>
    </a:custClr>
    <a:custClr name="LiU-BLÅ 50%">
      <a:srgbClr val="80DCF3"/>
    </a:custClr>
    <a:custClr name="LiU-TURKOS 50%">
      <a:srgbClr val="8BE3E9"/>
    </a:custClr>
    <a:custClr name="LiU-GRÖN 50%">
      <a:srgbClr val="80E7DA"/>
    </a:custClr>
    <a:custClr name="LiU-">
      <a:srgbClr val="FFFFFF"/>
    </a:custClr>
    <a:custClr name="LiU-ORANGE 50%">
      <a:srgbClr val="FFB2A1"/>
    </a:custClr>
    <a:custClr name="LiU-LILA 50%">
      <a:srgbClr val="C4C0E9"/>
    </a:custClr>
    <a:custClr name="LiU-GUL 50%">
      <a:srgbClr val="FEF7AE"/>
    </a:custClr>
    <a:custClr name="LiU-GRÅ 50%">
      <a:srgbClr val="B5BFC8"/>
    </a:custClr>
    <a:custClr name="LiU-">
      <a:srgbClr val="FFFFFF"/>
    </a:custClr>
    <a:custClr name="LiU-">
      <a:srgbClr val="FFFFFF"/>
    </a:custClr>
    <a:custClr name="LiU-BLÅ 30%">
      <a:srgbClr val="B3EAF8"/>
    </a:custClr>
    <a:custClr name="LiU-TURKOS 30%">
      <a:srgbClr val="B9EEF2"/>
    </a:custClr>
    <a:custClr name="LiU-GRÖN 30%">
      <a:srgbClr val="B3F1E9"/>
    </a:custClr>
    <a:custClr name="LiU-">
      <a:srgbClr val="FFFFFF"/>
    </a:custClr>
    <a:custClr name="LiU-ORANGE 30%">
      <a:srgbClr val="FFD1C6"/>
    </a:custClr>
    <a:custClr name="LiU-LILA 30%">
      <a:srgbClr val="DCD9F2"/>
    </a:custClr>
    <a:custClr name="LiU-">
      <a:srgbClr val="FFFFFF"/>
    </a:custClr>
    <a:custClr name="LiU-GRÅ 30%">
      <a:srgbClr val="D2D8DE"/>
    </a:custClr>
    <a:custClr name="LiU-">
      <a:srgbClr val="FFFFFF"/>
    </a:custClr>
    <a:custClr name="LiU-">
      <a:srgbClr val="FFFFFF"/>
    </a:custClr>
  </a:custClrLst>
  <a:extLst>
    <a:ext uri="{05A4C25C-085E-4340-85A3-A5531E510DB2}">
      <thm15:themeFamily xmlns:thm15="http://schemas.microsoft.com/office/thememl/2012/main" name="Presentationsmaterial" id="{592FDF17-8FF0-9441-95EF-75A7AE8F2107}" vid="{99FFB4F6-DBD0-674D-A242-99A12D2EB75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erson xmlns="f6351e9a-ea34-4ad9-b922-25ec9d06a7c5">
      <UserInfo>
        <DisplayName/>
        <AccountId xsi:nil="true"/>
        <AccountType/>
      </UserInfo>
    </Person>
    <TaxCatchAll xmlns="484986f3-affb-4909-aac7-6cbe78376350" xsi:nil="true"/>
    <lcf76f155ced4ddcb4097134ff3c332f xmlns="f6351e9a-ea34-4ad9-b922-25ec9d06a7c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FF031C3207A044E9EC9C4231C161E8E" ma:contentTypeVersion="18" ma:contentTypeDescription="Create a new document." ma:contentTypeScope="" ma:versionID="9a90d576f0e679fceeecb069ea43a08f">
  <xsd:schema xmlns:xsd="http://www.w3.org/2001/XMLSchema" xmlns:xs="http://www.w3.org/2001/XMLSchema" xmlns:p="http://schemas.microsoft.com/office/2006/metadata/properties" xmlns:ns2="484986f3-affb-4909-aac7-6cbe78376350" xmlns:ns3="f6351e9a-ea34-4ad9-b922-25ec9d06a7c5" targetNamespace="http://schemas.microsoft.com/office/2006/metadata/properties" ma:root="true" ma:fieldsID="2bf4f614b976132a49861302fd08d2f0" ns2:_="" ns3:_="">
    <xsd:import namespace="484986f3-affb-4909-aac7-6cbe78376350"/>
    <xsd:import namespace="f6351e9a-ea34-4ad9-b922-25ec9d06a7c5"/>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Person"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4986f3-affb-4909-aac7-6cbe78376350"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4" nillable="true" ma:displayName="Taxonomy Catch All Column" ma:hidden="true" ma:list="{bee142a8-9c9c-4cbd-a4e9-418403d2d563}" ma:internalName="TaxCatchAll" ma:showField="CatchAllData" ma:web="484986f3-affb-4909-aac7-6cbe78376350">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6351e9a-ea34-4ad9-b922-25ec9d06a7c5"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Person" ma:index="20" nillable="true" ma:displayName="Person" ma:list="UserInfo" ma:SharePointGroup="5" ma:internalName="Person"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fd87c23-3b26-4c21-8b68-2b726711386c"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58BF02-2FD4-48FE-839B-4585173BA8BF}">
  <ds:schemaRefs>
    <ds:schemaRef ds:uri="http://schemas.microsoft.com/office/2006/documentManagement/types"/>
    <ds:schemaRef ds:uri="484986f3-affb-4909-aac7-6cbe78376350"/>
    <ds:schemaRef ds:uri="http://purl.org/dc/terms/"/>
    <ds:schemaRef ds:uri="http://www.w3.org/XML/1998/namespace"/>
    <ds:schemaRef ds:uri="http://schemas.openxmlformats.org/package/2006/metadata/core-properties"/>
    <ds:schemaRef ds:uri="http://purl.org/dc/dcmitype/"/>
    <ds:schemaRef ds:uri="http://schemas.microsoft.com/office/infopath/2007/PartnerControls"/>
    <ds:schemaRef ds:uri="http://purl.org/dc/elements/1.1/"/>
    <ds:schemaRef ds:uri="f6351e9a-ea34-4ad9-b922-25ec9d06a7c5"/>
    <ds:schemaRef ds:uri="http://schemas.microsoft.com/office/2006/metadata/properties"/>
  </ds:schemaRefs>
</ds:datastoreItem>
</file>

<file path=customXml/itemProps2.xml><?xml version="1.0" encoding="utf-8"?>
<ds:datastoreItem xmlns:ds="http://schemas.openxmlformats.org/officeDocument/2006/customXml" ds:itemID="{D6CCE95E-C9EA-4EAC-AA81-C9D39F1C0D0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4986f3-affb-4909-aac7-6cbe78376350"/>
    <ds:schemaRef ds:uri="f6351e9a-ea34-4ad9-b922-25ec9d06a7c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9494F70-4955-4DB6-BD54-74471D0903E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Presentationsmaterial</Template>
  <TotalTime>9610</TotalTime>
  <Words>1032</Words>
  <Application>Microsoft Office PowerPoint</Application>
  <PresentationFormat>Bredbild</PresentationFormat>
  <Paragraphs>126</Paragraphs>
  <Slides>17</Slides>
  <Notes>15</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17</vt:i4>
      </vt:variant>
    </vt:vector>
  </HeadingPairs>
  <TitlesOfParts>
    <vt:vector size="23" baseType="lpstr">
      <vt:lpstr>Arial</vt:lpstr>
      <vt:lpstr>Calibri Light</vt:lpstr>
      <vt:lpstr>Georgia</vt:lpstr>
      <vt:lpstr>KorolevLiU Medium</vt:lpstr>
      <vt:lpstr>LiU - VIT</vt:lpstr>
      <vt:lpstr>LiU - ljusturkos</vt:lpstr>
      <vt:lpstr>Introduktion för verksamhetsansvariga </vt:lpstr>
      <vt:lpstr>Innehåll</vt:lpstr>
      <vt:lpstr>Film</vt:lpstr>
      <vt:lpstr>Syfte och mål</vt:lpstr>
      <vt:lpstr>Utbildningens upplägg </vt:lpstr>
      <vt:lpstr>Till sist</vt:lpstr>
      <vt:lpstr>Tack för idag! </vt:lpstr>
      <vt:lpstr>Introduktion för medarbetare</vt:lpstr>
      <vt:lpstr>Vad ska vi göra idag?</vt:lpstr>
      <vt:lpstr>Film</vt:lpstr>
      <vt:lpstr>Syfte och mål</vt:lpstr>
      <vt:lpstr>Format och innehåll</vt:lpstr>
      <vt:lpstr>Utbildningens upplägg </vt:lpstr>
      <vt:lpstr>Ansvariga och deltagare</vt:lpstr>
      <vt:lpstr>Frågor</vt:lpstr>
      <vt:lpstr>Enkät</vt:lpstr>
      <vt:lpstr>Tack för idag!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Introduktion Gruppspår barn och unga med funktionsnedsättning</dc:title>
  <dc:creator>Barnafrid och Myndigheten för delaktighet</dc:creator>
  <cp:lastModifiedBy>Hanna Rosell</cp:lastModifiedBy>
  <cp:revision>1010</cp:revision>
  <dcterms:created xsi:type="dcterms:W3CDTF">2022-09-27T12:16:30Z</dcterms:created>
  <dcterms:modified xsi:type="dcterms:W3CDTF">2025-02-12T15:08:47Z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0x010100EFF031C3207A044E9EC9C4231C161E8E</vt:lpwstr>
  </property>
  <property fmtid="{D5CDD505-2E9C-101B-9397-08002B2CF9AE}" pid="3" name="MediaServiceImageTags">
    <vt:lpwstr/>
  </property>
</Properties>
</file>