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4"/>
    <p:sldMasterId id="2147483830" r:id="rId5"/>
    <p:sldMasterId id="2147483843" r:id="rId6"/>
    <p:sldMasterId id="2147483731" r:id="rId7"/>
    <p:sldMasterId id="2147483719" r:id="rId8"/>
    <p:sldMasterId id="2147483729" r:id="rId9"/>
  </p:sldMasterIdLst>
  <p:notesMasterIdLst>
    <p:notesMasterId r:id="rId27"/>
  </p:notesMasterIdLst>
  <p:handoutMasterIdLst>
    <p:handoutMasterId r:id="rId28"/>
  </p:handoutMasterIdLst>
  <p:sldIdLst>
    <p:sldId id="256" r:id="rId10"/>
    <p:sldId id="304" r:id="rId11"/>
    <p:sldId id="317" r:id="rId12"/>
    <p:sldId id="305" r:id="rId13"/>
    <p:sldId id="288" r:id="rId14"/>
    <p:sldId id="308" r:id="rId15"/>
    <p:sldId id="318" r:id="rId16"/>
    <p:sldId id="310" r:id="rId17"/>
    <p:sldId id="315" r:id="rId18"/>
    <p:sldId id="292" r:id="rId19"/>
    <p:sldId id="302" r:id="rId20"/>
    <p:sldId id="319" r:id="rId21"/>
    <p:sldId id="287" r:id="rId22"/>
    <p:sldId id="311" r:id="rId23"/>
    <p:sldId id="313" r:id="rId24"/>
    <p:sldId id="316" r:id="rId25"/>
    <p:sldId id="312" r:id="rId26"/>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 Välkommen" id="{922630E1-5094-4B7C-BF65-81BEFB62F53F}">
          <p14:sldIdLst>
            <p14:sldId id="256"/>
            <p14:sldId id="304"/>
            <p14:sldId id="317"/>
            <p14:sldId id="305"/>
            <p14:sldId id="288"/>
            <p14:sldId id="308"/>
            <p14:sldId id="318"/>
            <p14:sldId id="310"/>
            <p14:sldId id="315"/>
            <p14:sldId id="292"/>
            <p14:sldId id="302"/>
            <p14:sldId id="319"/>
            <p14:sldId id="287"/>
            <p14:sldId id="311"/>
            <p14:sldId id="313"/>
            <p14:sldId id="316"/>
            <p14:sldId id="31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EBF231B-13AD-F206-60A1-CA45A2C72B32}" name="Ann-Charlotte Münger" initials="AM" userId="S::annmu17@liu.se::2cdf004b-741a-443b-b4bd-23275a60fed0" providerId="AD"/>
  <p188:author id="{CE831361-B16F-EDE1-E835-C8F276429700}" name="Elin Segerstedt" initials="ES" userId="S::elin.segerstedt@sprakkonsulterna.se::075b2758-5560-4c1f-8f04-f0cef040f1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8C8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6755" autoAdjust="0"/>
  </p:normalViewPr>
  <p:slideViewPr>
    <p:cSldViewPr snapToGrid="0" showGuides="1">
      <p:cViewPr varScale="1">
        <p:scale>
          <a:sx n="63" d="100"/>
          <a:sy n="63" d="100"/>
        </p:scale>
        <p:origin x="1454" y="5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howGuides="1">
      <p:cViewPr varScale="1">
        <p:scale>
          <a:sx n="171" d="100"/>
          <a:sy n="171" d="100"/>
        </p:scale>
        <p:origin x="5344"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handoutMaster" Target="handoutMasters/handout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D951DE-4340-452E-ADF6-B97CCDD84C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latin typeface="Georgia" panose="02040502050405020303" pitchFamily="18" charset="0"/>
            </a:endParaRPr>
          </a:p>
        </p:txBody>
      </p:sp>
      <p:sp>
        <p:nvSpPr>
          <p:cNvPr id="4" name="Footer Placeholder 3">
            <a:extLst>
              <a:ext uri="{FF2B5EF4-FFF2-40B4-BE49-F238E27FC236}">
                <a16:creationId xmlns:a16="http://schemas.microsoft.com/office/drawing/2014/main" id="{F333FEFF-60F7-4479-B020-9A4DC055CA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latin typeface="Georgia" panose="02040502050405020303" pitchFamily="18" charset="0"/>
            </a:endParaRPr>
          </a:p>
        </p:txBody>
      </p:sp>
      <p:sp>
        <p:nvSpPr>
          <p:cNvPr id="5" name="Slide Number Placeholder 4">
            <a:extLst>
              <a:ext uri="{FF2B5EF4-FFF2-40B4-BE49-F238E27FC236}">
                <a16:creationId xmlns:a16="http://schemas.microsoft.com/office/drawing/2014/main" id="{90937437-CF6E-483B-BD85-D534E4871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5E7A50-C1A1-481A-BE2C-8F5D40F7AE39}" type="slidenum">
              <a:rPr lang="sv-SE" smtClean="0">
                <a:latin typeface="Georgia" panose="02040502050405020303" pitchFamily="18" charset="0"/>
              </a:rPr>
              <a:t>‹#›</a:t>
            </a:fld>
            <a:endParaRPr lang="sv-SE" dirty="0">
              <a:latin typeface="Georgia" panose="02040502050405020303" pitchFamily="18" charset="0"/>
            </a:endParaRPr>
          </a:p>
        </p:txBody>
      </p:sp>
    </p:spTree>
    <p:extLst>
      <p:ext uri="{BB962C8B-B14F-4D97-AF65-F5344CB8AC3E}">
        <p14:creationId xmlns:p14="http://schemas.microsoft.com/office/powerpoint/2010/main" val="2764506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sv-S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eorgia" panose="02040502050405020303" pitchFamily="18" charset="0"/>
              </a:defRPr>
            </a:lvl1pPr>
          </a:lstStyle>
          <a:p>
            <a:fld id="{4689C00A-E98B-4D3D-966F-67E40EEA2846}" type="datetimeFigureOut">
              <a:rPr lang="sv-SE" smtClean="0"/>
              <a:pPr/>
              <a:t>2024-09-20</a:t>
            </a:fld>
            <a:endParaRPr lang="sv-S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sv-S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CDA9542A-FB14-4843-A197-824CFEAE5CFD}" type="slidenum">
              <a:rPr lang="sv-SE" smtClean="0"/>
              <a:pPr/>
              <a:t>‹#›</a:t>
            </a:fld>
            <a:endParaRPr lang="sv-SE" dirty="0"/>
          </a:p>
        </p:txBody>
      </p:sp>
    </p:spTree>
    <p:extLst>
      <p:ext uri="{BB962C8B-B14F-4D97-AF65-F5344CB8AC3E}">
        <p14:creationId xmlns:p14="http://schemas.microsoft.com/office/powerpoint/2010/main" val="429352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anose="02040502050405020303" pitchFamily="18" charset="0"/>
        <a:ea typeface="+mn-ea"/>
        <a:cs typeface="+mn-cs"/>
      </a:defRPr>
    </a:lvl1pPr>
    <a:lvl2pPr marL="457200" algn="l" defTabSz="914400" rtl="0" eaLnBrk="1" latinLnBrk="0" hangingPunct="1">
      <a:defRPr sz="1200" kern="1200">
        <a:solidFill>
          <a:schemeClr val="tx1"/>
        </a:solidFill>
        <a:latin typeface="Georgia" panose="02040502050405020303" pitchFamily="18" charset="0"/>
        <a:ea typeface="+mn-ea"/>
        <a:cs typeface="+mn-cs"/>
      </a:defRPr>
    </a:lvl2pPr>
    <a:lvl3pPr marL="914400" algn="l" defTabSz="914400" rtl="0" eaLnBrk="1" latinLnBrk="0" hangingPunct="1">
      <a:defRPr sz="1200" kern="1200">
        <a:solidFill>
          <a:schemeClr val="tx1"/>
        </a:solidFill>
        <a:latin typeface="Georgia" panose="02040502050405020303" pitchFamily="18" charset="0"/>
        <a:ea typeface="+mn-ea"/>
        <a:cs typeface="+mn-cs"/>
      </a:defRPr>
    </a:lvl3pPr>
    <a:lvl4pPr marL="1371600" algn="l" defTabSz="914400" rtl="0" eaLnBrk="1" latinLnBrk="0" hangingPunct="1">
      <a:defRPr sz="1200" kern="1200">
        <a:solidFill>
          <a:schemeClr val="tx1"/>
        </a:solidFill>
        <a:latin typeface="Georgia" panose="02040502050405020303" pitchFamily="18" charset="0"/>
        <a:ea typeface="+mn-ea"/>
        <a:cs typeface="+mn-cs"/>
      </a:defRPr>
    </a:lvl4pPr>
    <a:lvl5pPr marL="1828800" algn="l" defTabSz="914400" rtl="0" eaLnBrk="1" latinLnBrk="0" hangingPunct="1">
      <a:defRPr sz="12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barnafrid.se/kunskapsportal/wp-content/uploads/2023/01/ljud-tema-2.mp3"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fld id="{CDA9542A-FB14-4843-A197-824CFEAE5CFD}" type="slidenum">
              <a:rPr lang="sv-SE" smtClean="0"/>
              <a:t>1</a:t>
            </a:fld>
            <a:endParaRPr lang="sv-SE"/>
          </a:p>
        </p:txBody>
      </p:sp>
    </p:spTree>
    <p:extLst>
      <p:ext uri="{BB962C8B-B14F-4D97-AF65-F5344CB8AC3E}">
        <p14:creationId xmlns:p14="http://schemas.microsoft.com/office/powerpoint/2010/main" val="1138325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Signaler kan komma från omsorgspersoner exempelvis att de berättar om våld i hemmet. Det kan vara bra att här också ta upp riskfaktorer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Citatet kommer från </a:t>
            </a:r>
            <a:r>
              <a:rPr lang="sv-SE" sz="800" dirty="0"/>
              <a:t>Markström, A-M &amp; Münger, A-C. (2020) Lyssna, reagera och agera. Förskolans, skolans och fritidshemmets möte med våld i nära relationer. Lund. Studentlitteratur. Se s. 138.</a:t>
            </a:r>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10</a:t>
            </a:fld>
            <a:endParaRPr lang="sv-SE" dirty="0"/>
          </a:p>
        </p:txBody>
      </p:sp>
    </p:spTree>
    <p:extLst>
      <p:ext uri="{BB962C8B-B14F-4D97-AF65-F5344CB8AC3E}">
        <p14:creationId xmlns:p14="http://schemas.microsoft.com/office/powerpoint/2010/main" val="3965491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11</a:t>
            </a:fld>
            <a:endParaRPr lang="sv-SE" dirty="0"/>
          </a:p>
        </p:txBody>
      </p:sp>
    </p:spTree>
    <p:extLst>
      <p:ext uri="{BB962C8B-B14F-4D97-AF65-F5344CB8AC3E}">
        <p14:creationId xmlns:p14="http://schemas.microsoft.com/office/powerpoint/2010/main" val="33936551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12</a:t>
            </a:fld>
            <a:endParaRPr lang="sv-SE" dirty="0"/>
          </a:p>
        </p:txBody>
      </p:sp>
    </p:spTree>
    <p:extLst>
      <p:ext uri="{BB962C8B-B14F-4D97-AF65-F5344CB8AC3E}">
        <p14:creationId xmlns:p14="http://schemas.microsoft.com/office/powerpoint/2010/main" val="2039383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13</a:t>
            </a:fld>
            <a:endParaRPr lang="sv-SE" dirty="0"/>
          </a:p>
        </p:txBody>
      </p:sp>
    </p:spTree>
    <p:extLst>
      <p:ext uri="{BB962C8B-B14F-4D97-AF65-F5344CB8AC3E}">
        <p14:creationId xmlns:p14="http://schemas.microsoft.com/office/powerpoint/2010/main" val="2905317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Här kan det vara bra att låta deltagarna diskutera och berätta om och hur de gör på sina respektive förskolor.</a:t>
            </a:r>
          </a:p>
          <a:p>
            <a:r>
              <a:rPr lang="sv-SE" dirty="0"/>
              <a:t>Diskutera gärna vad som kan vara bra med en sådan dokumentation men också om det kan finnas etiska hinder eller andra problem?</a:t>
            </a:r>
          </a:p>
          <a:p>
            <a:endParaRPr lang="sv-SE" dirty="0"/>
          </a:p>
          <a:p>
            <a:r>
              <a:rPr lang="sv-SE" dirty="0"/>
              <a:t>Se skolverket för dokumentation https://www.skolverket.se/skolutveckling/inspiration-och-stod-i-arbetet/stod-i-arbetet/dokumentation-i-forskolan</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14</a:t>
            </a:fld>
            <a:endParaRPr lang="sv-SE" dirty="0"/>
          </a:p>
        </p:txBody>
      </p:sp>
    </p:spTree>
    <p:extLst>
      <p:ext uri="{BB962C8B-B14F-4D97-AF65-F5344CB8AC3E}">
        <p14:creationId xmlns:p14="http://schemas.microsoft.com/office/powerpoint/2010/main" val="3796275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15</a:t>
            </a:fld>
            <a:endParaRPr lang="sv-SE" dirty="0"/>
          </a:p>
        </p:txBody>
      </p:sp>
    </p:spTree>
    <p:extLst>
      <p:ext uri="{BB962C8B-B14F-4D97-AF65-F5344CB8AC3E}">
        <p14:creationId xmlns:p14="http://schemas.microsoft.com/office/powerpoint/2010/main" val="34102593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kursledarmappen hittar du instruktioner till övningen.</a:t>
            </a:r>
          </a:p>
          <a:p>
            <a:r>
              <a:rPr lang="sv-SE" dirty="0"/>
              <a:t>Lägg gärna in frågorna i PP-presentationen eller skriv ut dem på papper och dela ut så grupperna har dem tillgängliga när de arbetar </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16</a:t>
            </a:fld>
            <a:endParaRPr lang="sv-SE" dirty="0"/>
          </a:p>
        </p:txBody>
      </p:sp>
    </p:spTree>
    <p:extLst>
      <p:ext uri="{BB962C8B-B14F-4D97-AF65-F5344CB8AC3E}">
        <p14:creationId xmlns:p14="http://schemas.microsoft.com/office/powerpoint/2010/main" val="3178288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a:p>
            <a:r>
              <a:rPr lang="sv-SE" dirty="0"/>
              <a:t>Det finns olika sätt att avsluta dagen.</a:t>
            </a:r>
          </a:p>
          <a:p>
            <a:r>
              <a:rPr lang="sv-SE" dirty="0"/>
              <a:t>Fundera på om det ska ske muntligt eller skriftligt, om du vill ha svar på någon särskilt fråga eller om det är deltagarna som själva styr vad de vill ta upp.</a:t>
            </a:r>
          </a:p>
          <a:p>
            <a:pPr marL="0" indent="0">
              <a:buFont typeface="Arial" panose="020B0604020202020204" pitchFamily="34" charset="0"/>
              <a:buNone/>
            </a:pPr>
            <a:endParaRPr lang="sv-SE" dirty="0">
              <a:effectLst/>
              <a:latin typeface="Times New Roman" panose="02020603050405020304" pitchFamily="18" charset="0"/>
            </a:endParaRPr>
          </a:p>
          <a:p>
            <a:pPr marL="0" indent="0">
              <a:buFont typeface="Arial" panose="020B0604020202020204" pitchFamily="34" charset="0"/>
              <a:buNone/>
            </a:pPr>
            <a:r>
              <a:rPr lang="sv-SE" dirty="0">
                <a:effectLst/>
                <a:latin typeface="Times New Roman" panose="02020603050405020304" pitchFamily="18" charset="0"/>
              </a:rPr>
              <a:t>Läs mer i handledningen</a:t>
            </a:r>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17</a:t>
            </a:fld>
            <a:endParaRPr lang="sv-SE" dirty="0"/>
          </a:p>
        </p:txBody>
      </p:sp>
    </p:spTree>
    <p:extLst>
      <p:ext uri="{BB962C8B-B14F-4D97-AF65-F5344CB8AC3E}">
        <p14:creationId xmlns:p14="http://schemas.microsoft.com/office/powerpoint/2010/main" val="3044541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Det kan vara bra att följa upp förra tillfället, frågor och funderingar som väcktes vid förra tillfället? Någon som behöver lyftas idag. förtydliga och förklara et</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2</a:t>
            </a:fld>
            <a:endParaRPr lang="sv-SE" dirty="0"/>
          </a:p>
        </p:txBody>
      </p:sp>
    </p:spTree>
    <p:extLst>
      <p:ext uri="{BB962C8B-B14F-4D97-AF65-F5344CB8AC3E}">
        <p14:creationId xmlns:p14="http://schemas.microsoft.com/office/powerpoint/2010/main" val="1966114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3</a:t>
            </a:fld>
            <a:endParaRPr lang="sv-SE" dirty="0"/>
          </a:p>
        </p:txBody>
      </p:sp>
    </p:spTree>
    <p:extLst>
      <p:ext uri="{BB962C8B-B14F-4D97-AF65-F5344CB8AC3E}">
        <p14:creationId xmlns:p14="http://schemas.microsoft.com/office/powerpoint/2010/main" val="22020265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Filmen är 3,44 minuter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Om ni vill ha uppläst så öppna samtidigt länken </a:t>
            </a:r>
            <a:r>
              <a:rPr lang="sv-SE" dirty="0">
                <a:hlinkClick r:id="rId3"/>
              </a:rPr>
              <a:t>Inläst faktablad ”Lär dig upptäcka våld mot barn</a:t>
            </a:r>
            <a:r>
              <a:rPr lang="sv-SE" dirty="0"/>
              <a:t>” (mp3)</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4</a:t>
            </a:fld>
            <a:endParaRPr lang="sv-SE" dirty="0"/>
          </a:p>
        </p:txBody>
      </p:sp>
    </p:spTree>
    <p:extLst>
      <p:ext uri="{BB962C8B-B14F-4D97-AF65-F5344CB8AC3E}">
        <p14:creationId xmlns:p14="http://schemas.microsoft.com/office/powerpoint/2010/main" val="17757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Basprogrammet våld mot barn och unga, kapitel 10.2</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Ett förslag är att ta ut och dela ut förteckningen med symtom/signaler som ligger i kursmappen.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5</a:t>
            </a:fld>
            <a:endParaRPr lang="sv-SE" dirty="0"/>
          </a:p>
        </p:txBody>
      </p:sp>
    </p:spTree>
    <p:extLst>
      <p:ext uri="{BB962C8B-B14F-4D97-AF65-F5344CB8AC3E}">
        <p14:creationId xmlns:p14="http://schemas.microsoft.com/office/powerpoint/2010/main" val="315710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Basprogrammet våld mot barn och unga, kapitel 10.2</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Ett förslag är att ta ut och dela ut listan med symtom/signaler. Här går det att göra en övning där gruppen delas in i mindre grupper där pedagoger får dela med sig av egna erfarenheter av att tolka och förstå symptom och tecken på våld hos förskolebarnet.  </a:t>
            </a: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6</a:t>
            </a:fld>
            <a:endParaRPr lang="sv-SE" dirty="0"/>
          </a:p>
        </p:txBody>
      </p:sp>
    </p:spTree>
    <p:extLst>
      <p:ext uri="{BB962C8B-B14F-4D97-AF65-F5344CB8AC3E}">
        <p14:creationId xmlns:p14="http://schemas.microsoft.com/office/powerpoint/2010/main" val="255158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7</a:t>
            </a:fld>
            <a:endParaRPr lang="sv-SE" dirty="0"/>
          </a:p>
        </p:txBody>
      </p:sp>
    </p:spTree>
    <p:extLst>
      <p:ext uri="{BB962C8B-B14F-4D97-AF65-F5344CB8AC3E}">
        <p14:creationId xmlns:p14="http://schemas.microsoft.com/office/powerpoint/2010/main" val="3159495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8</a:t>
            </a:fld>
            <a:endParaRPr lang="sv-SE" dirty="0"/>
          </a:p>
        </p:txBody>
      </p:sp>
    </p:spTree>
    <p:extLst>
      <p:ext uri="{BB962C8B-B14F-4D97-AF65-F5344CB8AC3E}">
        <p14:creationId xmlns:p14="http://schemas.microsoft.com/office/powerpoint/2010/main" val="2570299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9</a:t>
            </a:fld>
            <a:endParaRPr lang="sv-SE" dirty="0"/>
          </a:p>
        </p:txBody>
      </p:sp>
    </p:spTree>
    <p:extLst>
      <p:ext uri="{BB962C8B-B14F-4D97-AF65-F5344CB8AC3E}">
        <p14:creationId xmlns:p14="http://schemas.microsoft.com/office/powerpoint/2010/main" val="30772368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sv-SE"/>
              <a:t>Klicka här för att ändra mall för rubrikformat</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a:t>Klicka här för att ändra mall för underrubrikformat</a:t>
            </a:r>
            <a:endParaRPr lang="sv-SE" dirty="0"/>
          </a:p>
        </p:txBody>
      </p:sp>
      <p:pic>
        <p:nvPicPr>
          <p:cNvPr id="11" name="Picture 10" descr="Logotype">
            <a:extLst>
              <a:ext uri="{FF2B5EF4-FFF2-40B4-BE49-F238E27FC236}">
                <a16:creationId xmlns:a16="http://schemas.microsoft.com/office/drawing/2014/main" id="{2A675161-3D60-4934-8CDF-0E3D4A8D3D2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spTree>
    <p:extLst>
      <p:ext uri="{BB962C8B-B14F-4D97-AF65-F5344CB8AC3E}">
        <p14:creationId xmlns:p14="http://schemas.microsoft.com/office/powerpoint/2010/main" val="389634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8F90-6F0B-4082-A03A-25C0D0EEE64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SE" dirty="0"/>
          </a:p>
        </p:txBody>
      </p:sp>
      <p:sp>
        <p:nvSpPr>
          <p:cNvPr id="3" name="Picture Placeholder 2">
            <a:extLst>
              <a:ext uri="{FF2B5EF4-FFF2-40B4-BE49-F238E27FC236}">
                <a16:creationId xmlns:a16="http://schemas.microsoft.com/office/drawing/2014/main" id="{1BBE1322-944E-410B-A503-071D16B244F1}"/>
              </a:ext>
            </a:extLst>
          </p:cNvPr>
          <p:cNvSpPr>
            <a:spLocks noGrp="1"/>
          </p:cNvSpPr>
          <p:nvPr>
            <p:ph type="pic" idx="1"/>
          </p:nvPr>
        </p:nvSpPr>
        <p:spPr>
          <a:xfrm>
            <a:off x="5183188" y="987429"/>
            <a:ext cx="6172200" cy="5092533"/>
          </a:xfrm>
        </p:spPr>
        <p:txBody>
          <a:bodyPr>
            <a:normAutofit/>
          </a:bodyPr>
          <a:lstStyle>
            <a:lvl1pPr marL="0" indent="0">
              <a:buNone/>
              <a:defRPr sz="28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för att lägga till en bild</a:t>
            </a:r>
            <a:endParaRPr lang="sv-SE" dirty="0"/>
          </a:p>
        </p:txBody>
      </p:sp>
      <p:sp>
        <p:nvSpPr>
          <p:cNvPr id="4" name="Text Placeholder 3">
            <a:extLst>
              <a:ext uri="{FF2B5EF4-FFF2-40B4-BE49-F238E27FC236}">
                <a16:creationId xmlns:a16="http://schemas.microsoft.com/office/drawing/2014/main" id="{D396F69F-E2CD-4CAC-B28E-04F7F59CDF7B}"/>
              </a:ext>
            </a:extLst>
          </p:cNvPr>
          <p:cNvSpPr>
            <a:spLocks noGrp="1"/>
          </p:cNvSpPr>
          <p:nvPr>
            <p:ph type="body" sz="half" idx="2"/>
          </p:nvPr>
        </p:nvSpPr>
        <p:spPr>
          <a:xfrm>
            <a:off x="839788" y="2057402"/>
            <a:ext cx="3932237" cy="4022563"/>
          </a:xfrm>
        </p:spPr>
        <p:txBody>
          <a:bodyPr/>
          <a:lstStyle>
            <a:lvl1pPr marL="0" indent="0">
              <a:lnSpc>
                <a:spcPct val="100000"/>
              </a:lnSpc>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5" name="Date Placeholder 4">
            <a:extLst>
              <a:ext uri="{FF2B5EF4-FFF2-40B4-BE49-F238E27FC236}">
                <a16:creationId xmlns:a16="http://schemas.microsoft.com/office/drawing/2014/main" id="{D0D6119C-D6E1-438D-B01E-CF6E63D023A2}"/>
              </a:ext>
            </a:extLst>
          </p:cNvPr>
          <p:cNvSpPr>
            <a:spLocks noGrp="1"/>
          </p:cNvSpPr>
          <p:nvPr>
            <p:ph type="dt" sz="half" idx="10"/>
          </p:nvPr>
        </p:nvSpPr>
        <p:spPr/>
        <p:txBody>
          <a:bodyPr/>
          <a:lstStyle/>
          <a:p>
            <a:fld id="{F12634F6-C518-8447-9BCD-875F25BBAC2E}" type="datetime1">
              <a:rPr lang="sv-SE" smtClean="0"/>
              <a:t>2024-09-20</a:t>
            </a:fld>
            <a:endParaRPr lang="sv-SE"/>
          </a:p>
        </p:txBody>
      </p:sp>
      <p:sp>
        <p:nvSpPr>
          <p:cNvPr id="6" name="Footer Placeholder 5">
            <a:extLst>
              <a:ext uri="{FF2B5EF4-FFF2-40B4-BE49-F238E27FC236}">
                <a16:creationId xmlns:a16="http://schemas.microsoft.com/office/drawing/2014/main" id="{F0D2FECA-0FDF-4E93-B1B1-6CF623CF2A1B}"/>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86155D90-D9E3-425D-B3DC-406845F9C0F6}"/>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65E233A8-C457-415A-B25B-AC4916975090}"/>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Picture 8" descr="Logotype">
            <a:extLst>
              <a:ext uri="{FF2B5EF4-FFF2-40B4-BE49-F238E27FC236}">
                <a16:creationId xmlns:a16="http://schemas.microsoft.com/office/drawing/2014/main" id="{C1102840-461E-4176-9749-A28A0655AFC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1376477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7040-A9FD-4D9F-927E-3D89FFE81C35}"/>
              </a:ext>
            </a:extLst>
          </p:cNvPr>
          <p:cNvSpPr>
            <a:spLocks noGrp="1"/>
          </p:cNvSpPr>
          <p:nvPr>
            <p:ph type="title"/>
          </p:nvPr>
        </p:nvSpPr>
        <p:spPr/>
        <p:txBody>
          <a:bodyPr/>
          <a:lstStyle/>
          <a:p>
            <a:r>
              <a:rPr lang="sv-SE"/>
              <a:t>Klicka här för att ändra mall för rubrikformat</a:t>
            </a:r>
            <a:endParaRPr lang="sv-SE" dirty="0"/>
          </a:p>
        </p:txBody>
      </p:sp>
      <p:sp>
        <p:nvSpPr>
          <p:cNvPr id="3" name="Vertical Text Placeholder 2">
            <a:extLst>
              <a:ext uri="{FF2B5EF4-FFF2-40B4-BE49-F238E27FC236}">
                <a16:creationId xmlns:a16="http://schemas.microsoft.com/office/drawing/2014/main" id="{303F4497-9EDB-4DEA-8405-69C17F3ABC86}"/>
              </a:ext>
            </a:extLst>
          </p:cNvPr>
          <p:cNvSpPr>
            <a:spLocks noGrp="1"/>
          </p:cNvSpPr>
          <p:nvPr>
            <p:ph type="body" orient="vert" idx="1"/>
          </p:nvPr>
        </p:nvSpPr>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a:extLst>
              <a:ext uri="{FF2B5EF4-FFF2-40B4-BE49-F238E27FC236}">
                <a16:creationId xmlns:a16="http://schemas.microsoft.com/office/drawing/2014/main" id="{E02985C7-46FC-4066-B9D3-B0D0DB8037A9}"/>
              </a:ext>
            </a:extLst>
          </p:cNvPr>
          <p:cNvSpPr>
            <a:spLocks noGrp="1"/>
          </p:cNvSpPr>
          <p:nvPr>
            <p:ph type="dt" sz="half" idx="10"/>
          </p:nvPr>
        </p:nvSpPr>
        <p:spPr/>
        <p:txBody>
          <a:bodyPr/>
          <a:lstStyle/>
          <a:p>
            <a:fld id="{2517F516-837E-3C40-BC80-453250E5C1D6}" type="datetime1">
              <a:rPr lang="sv-SE" smtClean="0"/>
              <a:t>2024-09-20</a:t>
            </a:fld>
            <a:endParaRPr lang="sv-SE"/>
          </a:p>
        </p:txBody>
      </p:sp>
      <p:sp>
        <p:nvSpPr>
          <p:cNvPr id="5" name="Footer Placeholder 4">
            <a:extLst>
              <a:ext uri="{FF2B5EF4-FFF2-40B4-BE49-F238E27FC236}">
                <a16:creationId xmlns:a16="http://schemas.microsoft.com/office/drawing/2014/main" id="{CCD83B8B-54A4-4A15-BB63-FCDC3A44F50E}"/>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18F9CEAC-1427-4BEA-8982-30CAE04DC3CA}"/>
              </a:ext>
            </a:extLst>
          </p:cNvPr>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337709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31E45-D6F3-4F73-BEDF-5BEDAFC5A51E}"/>
              </a:ext>
            </a:extLst>
          </p:cNvPr>
          <p:cNvSpPr>
            <a:spLocks noGrp="1"/>
          </p:cNvSpPr>
          <p:nvPr>
            <p:ph type="title" orient="vert"/>
          </p:nvPr>
        </p:nvSpPr>
        <p:spPr>
          <a:xfrm>
            <a:off x="8724902" y="365125"/>
            <a:ext cx="2628900" cy="5811838"/>
          </a:xfrm>
        </p:spPr>
        <p:txBody>
          <a:bodyPr vert="eaVert"/>
          <a:lstStyle/>
          <a:p>
            <a:r>
              <a:rPr lang="sv-SE"/>
              <a:t>Klicka här för att ändra mall för rubrikformat</a:t>
            </a:r>
          </a:p>
        </p:txBody>
      </p:sp>
      <p:sp>
        <p:nvSpPr>
          <p:cNvPr id="3" name="Vertical Text Placeholder 2">
            <a:extLst>
              <a:ext uri="{FF2B5EF4-FFF2-40B4-BE49-F238E27FC236}">
                <a16:creationId xmlns:a16="http://schemas.microsoft.com/office/drawing/2014/main" id="{237266AE-17DB-428F-A2F6-8D0CA1386FDC}"/>
              </a:ext>
            </a:extLst>
          </p:cNvPr>
          <p:cNvSpPr>
            <a:spLocks noGrp="1"/>
          </p:cNvSpPr>
          <p:nvPr>
            <p:ph type="body" orient="vert" idx="1"/>
          </p:nvPr>
        </p:nvSpPr>
        <p:spPr>
          <a:xfrm>
            <a:off x="838203" y="365125"/>
            <a:ext cx="7734300" cy="5811838"/>
          </a:xfrm>
        </p:spPr>
        <p:txBody>
          <a:bodyPr vert="eaVert"/>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Date Placeholder 3">
            <a:extLst>
              <a:ext uri="{FF2B5EF4-FFF2-40B4-BE49-F238E27FC236}">
                <a16:creationId xmlns:a16="http://schemas.microsoft.com/office/drawing/2014/main" id="{AEF4654A-FDE6-4601-9D75-FA956B136DD2}"/>
              </a:ext>
            </a:extLst>
          </p:cNvPr>
          <p:cNvSpPr>
            <a:spLocks noGrp="1"/>
          </p:cNvSpPr>
          <p:nvPr>
            <p:ph type="dt" sz="half" idx="10"/>
          </p:nvPr>
        </p:nvSpPr>
        <p:spPr>
          <a:xfrm rot="5400000">
            <a:off x="11103000" y="5049000"/>
            <a:ext cx="1818000" cy="360000"/>
          </a:xfrm>
        </p:spPr>
        <p:txBody>
          <a:bodyPr/>
          <a:lstStyle/>
          <a:p>
            <a:fld id="{EE4A903A-F2D3-A242-8BFD-1882D26C2CAA}" type="datetime1">
              <a:rPr lang="sv-SE" smtClean="0"/>
              <a:t>2024-09-20</a:t>
            </a:fld>
            <a:endParaRPr lang="sv-SE"/>
          </a:p>
        </p:txBody>
      </p:sp>
      <p:sp>
        <p:nvSpPr>
          <p:cNvPr id="5" name="Footer Placeholder 4">
            <a:extLst>
              <a:ext uri="{FF2B5EF4-FFF2-40B4-BE49-F238E27FC236}">
                <a16:creationId xmlns:a16="http://schemas.microsoft.com/office/drawing/2014/main" id="{74C8F030-2FCB-40E4-B64D-2629C80F11C6}"/>
              </a:ext>
            </a:extLst>
          </p:cNvPr>
          <p:cNvSpPr>
            <a:spLocks noGrp="1"/>
          </p:cNvSpPr>
          <p:nvPr>
            <p:ph type="ftr" sz="quarter" idx="11"/>
          </p:nvPr>
        </p:nvSpPr>
        <p:spPr>
          <a:xfrm rot="5400000">
            <a:off x="9852000" y="1980000"/>
            <a:ext cx="4320000" cy="360000"/>
          </a:xfrm>
        </p:spPr>
        <p:txBody>
          <a:bodyPr lIns="180000"/>
          <a:lstStyle/>
          <a:p>
            <a:r>
              <a:rPr lang="sv-SE"/>
              <a:t>LiU PowerPoint-mall</a:t>
            </a:r>
          </a:p>
        </p:txBody>
      </p:sp>
      <p:sp>
        <p:nvSpPr>
          <p:cNvPr id="6" name="Slide Number Placeholder 5">
            <a:extLst>
              <a:ext uri="{FF2B5EF4-FFF2-40B4-BE49-F238E27FC236}">
                <a16:creationId xmlns:a16="http://schemas.microsoft.com/office/drawing/2014/main" id="{906C8C35-D10B-42B0-92F4-58D676FE1049}"/>
              </a:ext>
            </a:extLst>
          </p:cNvPr>
          <p:cNvSpPr>
            <a:spLocks noGrp="1"/>
          </p:cNvSpPr>
          <p:nvPr>
            <p:ph type="sldNum" sz="quarter" idx="12"/>
          </p:nvPr>
        </p:nvSpPr>
        <p:spPr>
          <a:xfrm rot="5400000">
            <a:off x="11652000" y="6318000"/>
            <a:ext cx="720000" cy="360000"/>
          </a:xfrm>
        </p:spPr>
        <p:txBody>
          <a:bodyPr rIns="180000"/>
          <a:lstStyle/>
          <a:p>
            <a:fld id="{1D05C8B6-EC5E-42D9-8D75-1E05D6428564}" type="slidenum">
              <a:rPr lang="sv-SE" smtClean="0"/>
              <a:t>‹#›</a:t>
            </a:fld>
            <a:endParaRPr lang="sv-SE"/>
          </a:p>
        </p:txBody>
      </p:sp>
    </p:spTree>
    <p:extLst>
      <p:ext uri="{BB962C8B-B14F-4D97-AF65-F5344CB8AC3E}">
        <p14:creationId xmlns:p14="http://schemas.microsoft.com/office/powerpoint/2010/main" val="6661388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10" name="Picture 9" descr="Logotype">
            <a:extLst>
              <a:ext uri="{FF2B5EF4-FFF2-40B4-BE49-F238E27FC236}">
                <a16:creationId xmlns:a16="http://schemas.microsoft.com/office/drawing/2014/main" id="{44593C68-7ABA-4D9B-BC13-C4AC7ACB96CD}"/>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2106"/>
            <a:ext cx="3375001" cy="1193349"/>
          </a:xfrm>
          <a:prstGeom prst="rect">
            <a:avLst/>
          </a:prstGeom>
        </p:spPr>
      </p:pic>
    </p:spTree>
    <p:extLst>
      <p:ext uri="{BB962C8B-B14F-4D97-AF65-F5344CB8AC3E}">
        <p14:creationId xmlns:p14="http://schemas.microsoft.com/office/powerpoint/2010/main" val="32213358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a:t>Click to edit Master subtitle style</a:t>
            </a:r>
            <a:endParaRPr lang="sv-SE" dirty="0"/>
          </a:p>
        </p:txBody>
      </p:sp>
      <p:pic>
        <p:nvPicPr>
          <p:cNvPr id="10" name="Picture 9" descr="Logotype">
            <a:extLst>
              <a:ext uri="{FF2B5EF4-FFF2-40B4-BE49-F238E27FC236}">
                <a16:creationId xmlns:a16="http://schemas.microsoft.com/office/drawing/2014/main" id="{AD5F49A3-8486-4AE6-8EA6-90C3CC568910}"/>
              </a:ext>
            </a:extLst>
          </p:cNvPr>
          <p:cNvPicPr preferRelativeResize="0">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8" y="5612106"/>
            <a:ext cx="3375001" cy="1193349"/>
          </a:xfrm>
          <a:prstGeom prst="rect">
            <a:avLst/>
          </a:prstGeom>
        </p:spPr>
      </p:pic>
    </p:spTree>
    <p:extLst>
      <p:ext uri="{BB962C8B-B14F-4D97-AF65-F5344CB8AC3E}">
        <p14:creationId xmlns:p14="http://schemas.microsoft.com/office/powerpoint/2010/main" val="39254943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lnSpc>
                <a:spcPct val="100000"/>
              </a:lnSpc>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fld id="{CF6A1DFB-0456-1647-A9DA-AC5AC7141480}" type="datetime1">
              <a:rPr lang="sv-SE" smtClean="0"/>
              <a:t>2024-09-20</a:t>
            </a:fld>
            <a:endParaRPr lang="sv-SE"/>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a:p>
        </p:txBody>
      </p:sp>
      <p:pic>
        <p:nvPicPr>
          <p:cNvPr id="9" name="Picture 8" descr="Logotype">
            <a:extLst>
              <a:ext uri="{FF2B5EF4-FFF2-40B4-BE49-F238E27FC236}">
                <a16:creationId xmlns:a16="http://schemas.microsoft.com/office/drawing/2014/main" id="{FCFA31B6-BC02-4354-A1DB-49F7B0C933D9}"/>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795546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en-US"/>
              <a:t>Click to edit Master title style</a:t>
            </a:r>
            <a:endParaRPr lang="sv-SE"/>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p:txBody>
          <a:bodyPr/>
          <a:lstStyle/>
          <a:p>
            <a:fld id="{D61E71BB-7E11-974E-B331-A81C1B951ED1}" type="datetime1">
              <a:rPr lang="sv-SE" smtClean="0"/>
              <a:t>2024-09-20</a:t>
            </a:fld>
            <a:endParaRPr lang="sv-SE"/>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D2B6CEC0-7FA1-4DD6-9711-E98236C4418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20" name="Picture 19" descr="Logotype">
            <a:extLst>
              <a:ext uri="{FF2B5EF4-FFF2-40B4-BE49-F238E27FC236}">
                <a16:creationId xmlns:a16="http://schemas.microsoft.com/office/drawing/2014/main" id="{38E76754-54E4-4E46-A42B-165CB1D0435C}"/>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23996763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D60-9FEA-4061-AE29-F7A1A0AE668D}"/>
              </a:ext>
            </a:extLst>
          </p:cNvPr>
          <p:cNvSpPr>
            <a:spLocks noGrp="1"/>
          </p:cNvSpPr>
          <p:nvPr>
            <p:ph type="title"/>
          </p:nvPr>
        </p:nvSpPr>
        <p:spPr/>
        <p:txBody>
          <a:bodyPr/>
          <a:lstStyle/>
          <a:p>
            <a:r>
              <a:rPr lang="en-US"/>
              <a:t>Click to edit Master title style</a:t>
            </a:r>
            <a:endParaRPr lang="sv-SE" dirty="0"/>
          </a:p>
        </p:txBody>
      </p:sp>
      <p:sp>
        <p:nvSpPr>
          <p:cNvPr id="3" name="Content Placeholder 2">
            <a:extLst>
              <a:ext uri="{FF2B5EF4-FFF2-40B4-BE49-F238E27FC236}">
                <a16:creationId xmlns:a16="http://schemas.microsoft.com/office/drawing/2014/main" id="{79AD652D-D723-4261-9B8C-661B6699F950}"/>
              </a:ext>
            </a:extLst>
          </p:cNvPr>
          <p:cNvSpPr>
            <a:spLocks noGrp="1"/>
          </p:cNvSpPr>
          <p:nvPr>
            <p:ph sz="half" idx="1"/>
          </p:nvPr>
        </p:nvSpPr>
        <p:spPr>
          <a:xfrm>
            <a:off x="838200" y="1825629"/>
            <a:ext cx="5181600" cy="42414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Content Placeholder 3">
            <a:extLst>
              <a:ext uri="{FF2B5EF4-FFF2-40B4-BE49-F238E27FC236}">
                <a16:creationId xmlns:a16="http://schemas.microsoft.com/office/drawing/2014/main" id="{8D72E162-7D8A-446C-B6C3-D85896811443}"/>
              </a:ext>
            </a:extLst>
          </p:cNvPr>
          <p:cNvSpPr>
            <a:spLocks noGrp="1"/>
          </p:cNvSpPr>
          <p:nvPr>
            <p:ph sz="half" idx="2"/>
          </p:nvPr>
        </p:nvSpPr>
        <p:spPr>
          <a:xfrm>
            <a:off x="6172200" y="1825626"/>
            <a:ext cx="5181600" cy="42543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5" name="Date Placeholder 4">
            <a:extLst>
              <a:ext uri="{FF2B5EF4-FFF2-40B4-BE49-F238E27FC236}">
                <a16:creationId xmlns:a16="http://schemas.microsoft.com/office/drawing/2014/main" id="{C6CCDECF-AB46-421A-B3EA-954167E551C6}"/>
              </a:ext>
            </a:extLst>
          </p:cNvPr>
          <p:cNvSpPr>
            <a:spLocks noGrp="1"/>
          </p:cNvSpPr>
          <p:nvPr>
            <p:ph type="dt" sz="half" idx="10"/>
          </p:nvPr>
        </p:nvSpPr>
        <p:spPr/>
        <p:txBody>
          <a:bodyPr/>
          <a:lstStyle/>
          <a:p>
            <a:fld id="{1C2139C5-6D95-7B42-B953-E447C2220618}" type="datetime1">
              <a:rPr lang="sv-SE" smtClean="0"/>
              <a:t>2024-09-20</a:t>
            </a:fld>
            <a:endParaRPr lang="sv-SE"/>
          </a:p>
        </p:txBody>
      </p:sp>
      <p:sp>
        <p:nvSpPr>
          <p:cNvPr id="6" name="Footer Placeholder 5">
            <a:extLst>
              <a:ext uri="{FF2B5EF4-FFF2-40B4-BE49-F238E27FC236}">
                <a16:creationId xmlns:a16="http://schemas.microsoft.com/office/drawing/2014/main" id="{20FFB67D-8CC2-4E5B-BF93-6B7E5BF4B2AC}"/>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3CAF80C1-A5DA-4E08-8CAE-B47DD97A3975}"/>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1" name="Rak 5">
            <a:extLst>
              <a:ext uri="{FF2B5EF4-FFF2-40B4-BE49-F238E27FC236}">
                <a16:creationId xmlns:a16="http://schemas.microsoft.com/office/drawing/2014/main" id="{1DBCDB3C-6D20-4691-BDE2-381FEEBC114C}"/>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2" name="Picture 11" descr="Logotype">
            <a:extLst>
              <a:ext uri="{FF2B5EF4-FFF2-40B4-BE49-F238E27FC236}">
                <a16:creationId xmlns:a16="http://schemas.microsoft.com/office/drawing/2014/main" id="{09F3A704-4A19-43BE-95E7-C2EE1D44AE9D}"/>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2371491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C1DA-1DF7-4806-9BFE-693752D8E5AA}"/>
              </a:ext>
            </a:extLst>
          </p:cNvPr>
          <p:cNvSpPr>
            <a:spLocks noGrp="1"/>
          </p:cNvSpPr>
          <p:nvPr>
            <p:ph type="title"/>
          </p:nvPr>
        </p:nvSpPr>
        <p:spPr>
          <a:xfrm>
            <a:off x="839788" y="365129"/>
            <a:ext cx="10515600" cy="1325563"/>
          </a:xfrm>
        </p:spPr>
        <p:txBody>
          <a:bodyPr/>
          <a:lstStyle/>
          <a:p>
            <a:r>
              <a:rPr lang="en-US"/>
              <a:t>Click to edit Master title style</a:t>
            </a:r>
            <a:endParaRPr lang="sv-SE" dirty="0"/>
          </a:p>
        </p:txBody>
      </p:sp>
      <p:sp>
        <p:nvSpPr>
          <p:cNvPr id="3" name="Text Placeholder 2">
            <a:extLst>
              <a:ext uri="{FF2B5EF4-FFF2-40B4-BE49-F238E27FC236}">
                <a16:creationId xmlns:a16="http://schemas.microsoft.com/office/drawing/2014/main" id="{4E0AEAAB-6C1D-4159-B092-4584A8886AC8}"/>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835E44-E48F-4B64-BC38-36AE1423EEC3}"/>
              </a:ext>
            </a:extLst>
          </p:cNvPr>
          <p:cNvSpPr>
            <a:spLocks noGrp="1"/>
          </p:cNvSpPr>
          <p:nvPr>
            <p:ph sz="half" idx="2"/>
          </p:nvPr>
        </p:nvSpPr>
        <p:spPr>
          <a:xfrm>
            <a:off x="839789" y="2505085"/>
            <a:ext cx="5157787" cy="35716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Text Placeholder 4">
            <a:extLst>
              <a:ext uri="{FF2B5EF4-FFF2-40B4-BE49-F238E27FC236}">
                <a16:creationId xmlns:a16="http://schemas.microsoft.com/office/drawing/2014/main" id="{CF40FBBF-9493-4795-A84B-B36E22050892}"/>
              </a:ext>
            </a:extLst>
          </p:cNvPr>
          <p:cNvSpPr>
            <a:spLocks noGrp="1"/>
          </p:cNvSpPr>
          <p:nvPr>
            <p:ph type="body" sz="quarter" idx="3"/>
          </p:nvPr>
        </p:nvSpPr>
        <p:spPr>
          <a:xfrm>
            <a:off x="6172203" y="1681163"/>
            <a:ext cx="5183188"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B4785-7E60-4E95-8686-807938974191}"/>
              </a:ext>
            </a:extLst>
          </p:cNvPr>
          <p:cNvSpPr>
            <a:spLocks noGrp="1"/>
          </p:cNvSpPr>
          <p:nvPr>
            <p:ph sz="quarter" idx="4"/>
          </p:nvPr>
        </p:nvSpPr>
        <p:spPr>
          <a:xfrm>
            <a:off x="6172203" y="2505085"/>
            <a:ext cx="5183188" cy="35684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7" name="Date Placeholder 6">
            <a:extLst>
              <a:ext uri="{FF2B5EF4-FFF2-40B4-BE49-F238E27FC236}">
                <a16:creationId xmlns:a16="http://schemas.microsoft.com/office/drawing/2014/main" id="{7352B86A-85B7-4456-A609-BB084D0B26B0}"/>
              </a:ext>
            </a:extLst>
          </p:cNvPr>
          <p:cNvSpPr>
            <a:spLocks noGrp="1"/>
          </p:cNvSpPr>
          <p:nvPr>
            <p:ph type="dt" sz="half" idx="10"/>
          </p:nvPr>
        </p:nvSpPr>
        <p:spPr/>
        <p:txBody>
          <a:bodyPr/>
          <a:lstStyle/>
          <a:p>
            <a:fld id="{8152E9C4-8BB0-5848-80E3-106F27861D6E}" type="datetime1">
              <a:rPr lang="sv-SE" smtClean="0"/>
              <a:t>2024-09-20</a:t>
            </a:fld>
            <a:endParaRPr lang="sv-SE"/>
          </a:p>
        </p:txBody>
      </p:sp>
      <p:sp>
        <p:nvSpPr>
          <p:cNvPr id="8" name="Footer Placeholder 7">
            <a:extLst>
              <a:ext uri="{FF2B5EF4-FFF2-40B4-BE49-F238E27FC236}">
                <a16:creationId xmlns:a16="http://schemas.microsoft.com/office/drawing/2014/main" id="{91C08846-8A71-4321-93F6-BFCE99CB4A5E}"/>
              </a:ext>
            </a:extLst>
          </p:cNvPr>
          <p:cNvSpPr>
            <a:spLocks noGrp="1"/>
          </p:cNvSpPr>
          <p:nvPr>
            <p:ph type="ftr" sz="quarter" idx="11"/>
          </p:nvPr>
        </p:nvSpPr>
        <p:spPr/>
        <p:txBody>
          <a:bodyPr/>
          <a:lstStyle/>
          <a:p>
            <a:r>
              <a:rPr lang="sv-SE"/>
              <a:t>LiU PowerPoint-mall</a:t>
            </a:r>
          </a:p>
        </p:txBody>
      </p:sp>
      <p:sp>
        <p:nvSpPr>
          <p:cNvPr id="9" name="Slide Number Placeholder 8">
            <a:extLst>
              <a:ext uri="{FF2B5EF4-FFF2-40B4-BE49-F238E27FC236}">
                <a16:creationId xmlns:a16="http://schemas.microsoft.com/office/drawing/2014/main" id="{3AB0CCA9-80F4-4FE7-B4FD-9FB654545F31}"/>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3" name="Rak 5">
            <a:extLst>
              <a:ext uri="{FF2B5EF4-FFF2-40B4-BE49-F238E27FC236}">
                <a16:creationId xmlns:a16="http://schemas.microsoft.com/office/drawing/2014/main" id="{EC927C92-6210-4B4D-895A-19AADBEF8F6E}"/>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4" name="Picture 13" descr="Logotype">
            <a:extLst>
              <a:ext uri="{FF2B5EF4-FFF2-40B4-BE49-F238E27FC236}">
                <a16:creationId xmlns:a16="http://schemas.microsoft.com/office/drawing/2014/main" id="{16070C61-E474-42D9-94A1-967A6D1BE7DD}"/>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8297427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3FE9-5F5B-413D-B4E8-BD7E2968FF45}"/>
              </a:ext>
            </a:extLst>
          </p:cNvPr>
          <p:cNvSpPr>
            <a:spLocks noGrp="1"/>
          </p:cNvSpPr>
          <p:nvPr>
            <p:ph type="title"/>
          </p:nvPr>
        </p:nvSpPr>
        <p:spPr/>
        <p:txBody>
          <a:bodyPr/>
          <a:lstStyle/>
          <a:p>
            <a:r>
              <a:rPr lang="en-US"/>
              <a:t>Click to edit Master title style</a:t>
            </a:r>
            <a:endParaRPr lang="sv-SE"/>
          </a:p>
        </p:txBody>
      </p:sp>
      <p:sp>
        <p:nvSpPr>
          <p:cNvPr id="3" name="Date Placeholder 2">
            <a:extLst>
              <a:ext uri="{FF2B5EF4-FFF2-40B4-BE49-F238E27FC236}">
                <a16:creationId xmlns:a16="http://schemas.microsoft.com/office/drawing/2014/main" id="{55082EEB-76C9-46A2-8992-24100BBA5F96}"/>
              </a:ext>
            </a:extLst>
          </p:cNvPr>
          <p:cNvSpPr>
            <a:spLocks noGrp="1"/>
          </p:cNvSpPr>
          <p:nvPr>
            <p:ph type="dt" sz="half" idx="10"/>
          </p:nvPr>
        </p:nvSpPr>
        <p:spPr/>
        <p:txBody>
          <a:bodyPr/>
          <a:lstStyle/>
          <a:p>
            <a:fld id="{C119211D-D45C-1748-B9A3-D5D5122E1A17}" type="datetime1">
              <a:rPr lang="sv-SE" smtClean="0"/>
              <a:t>2024-09-20</a:t>
            </a:fld>
            <a:endParaRPr lang="sv-SE"/>
          </a:p>
        </p:txBody>
      </p:sp>
      <p:sp>
        <p:nvSpPr>
          <p:cNvPr id="4" name="Footer Placeholder 3">
            <a:extLst>
              <a:ext uri="{FF2B5EF4-FFF2-40B4-BE49-F238E27FC236}">
                <a16:creationId xmlns:a16="http://schemas.microsoft.com/office/drawing/2014/main" id="{771F3176-8332-460F-839F-8C36305CF839}"/>
              </a:ext>
            </a:extLst>
          </p:cNvPr>
          <p:cNvSpPr>
            <a:spLocks noGrp="1"/>
          </p:cNvSpPr>
          <p:nvPr>
            <p:ph type="ftr" sz="quarter" idx="11"/>
          </p:nvPr>
        </p:nvSpPr>
        <p:spPr/>
        <p:txBody>
          <a:bodyPr/>
          <a:lstStyle/>
          <a:p>
            <a:r>
              <a:rPr lang="sv-SE"/>
              <a:t>LiU PowerPoint-mall</a:t>
            </a:r>
          </a:p>
        </p:txBody>
      </p:sp>
      <p:sp>
        <p:nvSpPr>
          <p:cNvPr id="5" name="Slide Number Placeholder 4">
            <a:extLst>
              <a:ext uri="{FF2B5EF4-FFF2-40B4-BE49-F238E27FC236}">
                <a16:creationId xmlns:a16="http://schemas.microsoft.com/office/drawing/2014/main" id="{470BA3FD-78E6-4451-96E1-12B31AC3BAD8}"/>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95DA7626-B115-4C4F-9B3C-FE5B663044E7}"/>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descr="Logotype">
            <a:extLst>
              <a:ext uri="{FF2B5EF4-FFF2-40B4-BE49-F238E27FC236}">
                <a16:creationId xmlns:a16="http://schemas.microsoft.com/office/drawing/2014/main" id="{981D80BE-49D3-48FC-AC64-622528B8A17F}"/>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2152647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sv-SE"/>
              <a:t>Klicka här för att ändra mall för rubrikformat</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a:t>Klicka här för att ändra mall för underrubrikformat</a:t>
            </a:r>
            <a:endParaRPr lang="sv-SE" dirty="0"/>
          </a:p>
        </p:txBody>
      </p:sp>
      <p:pic>
        <p:nvPicPr>
          <p:cNvPr id="12" name="Picture 11" descr="Logotype">
            <a:extLst>
              <a:ext uri="{FF2B5EF4-FFF2-40B4-BE49-F238E27FC236}">
                <a16:creationId xmlns:a16="http://schemas.microsoft.com/office/drawing/2014/main" id="{C28FFEF4-4F3A-41C8-A52E-4FD1787D53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spTree>
    <p:extLst>
      <p:ext uri="{BB962C8B-B14F-4D97-AF65-F5344CB8AC3E}">
        <p14:creationId xmlns:p14="http://schemas.microsoft.com/office/powerpoint/2010/main" val="997983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6CBC0-C319-4952-8F5C-99292872E293}"/>
              </a:ext>
            </a:extLst>
          </p:cNvPr>
          <p:cNvSpPr>
            <a:spLocks noGrp="1"/>
          </p:cNvSpPr>
          <p:nvPr>
            <p:ph type="dt" sz="half" idx="10"/>
          </p:nvPr>
        </p:nvSpPr>
        <p:spPr/>
        <p:txBody>
          <a:bodyPr/>
          <a:lstStyle/>
          <a:p>
            <a:fld id="{F92191C1-42F7-1D49-8884-3D151B5139AD}" type="datetime1">
              <a:rPr lang="sv-SE" smtClean="0"/>
              <a:t>2024-09-20</a:t>
            </a:fld>
            <a:endParaRPr lang="sv-SE"/>
          </a:p>
        </p:txBody>
      </p:sp>
      <p:sp>
        <p:nvSpPr>
          <p:cNvPr id="3" name="Footer Placeholder 2">
            <a:extLst>
              <a:ext uri="{FF2B5EF4-FFF2-40B4-BE49-F238E27FC236}">
                <a16:creationId xmlns:a16="http://schemas.microsoft.com/office/drawing/2014/main" id="{EC66394A-EC6D-4B1F-8267-B06B10136441}"/>
              </a:ext>
            </a:extLst>
          </p:cNvPr>
          <p:cNvSpPr>
            <a:spLocks noGrp="1"/>
          </p:cNvSpPr>
          <p:nvPr>
            <p:ph type="ftr" sz="quarter" idx="11"/>
          </p:nvPr>
        </p:nvSpPr>
        <p:spPr/>
        <p:txBody>
          <a:bodyPr/>
          <a:lstStyle/>
          <a:p>
            <a:r>
              <a:rPr lang="sv-SE"/>
              <a:t>LiU PowerPoint-mall</a:t>
            </a:r>
          </a:p>
        </p:txBody>
      </p:sp>
      <p:sp>
        <p:nvSpPr>
          <p:cNvPr id="4" name="Slide Number Placeholder 3">
            <a:extLst>
              <a:ext uri="{FF2B5EF4-FFF2-40B4-BE49-F238E27FC236}">
                <a16:creationId xmlns:a16="http://schemas.microsoft.com/office/drawing/2014/main" id="{BD7DF935-E895-4D21-A182-6E15EDC728FD}"/>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97E9F04A-B552-451B-920C-ED4546809656}"/>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Picture 8" descr="Logotype">
            <a:extLst>
              <a:ext uri="{FF2B5EF4-FFF2-40B4-BE49-F238E27FC236}">
                <a16:creationId xmlns:a16="http://schemas.microsoft.com/office/drawing/2014/main" id="{2EB1136A-B5C1-474E-856C-5B6E55AECAAF}"/>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8396704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80A2-67AA-45AE-A4A3-02C24D5D2D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Content Placeholder 2">
            <a:extLst>
              <a:ext uri="{FF2B5EF4-FFF2-40B4-BE49-F238E27FC236}">
                <a16:creationId xmlns:a16="http://schemas.microsoft.com/office/drawing/2014/main" id="{9B3FC7A9-016D-4F8D-95F8-AE268FFCD56E}"/>
              </a:ext>
            </a:extLst>
          </p:cNvPr>
          <p:cNvSpPr>
            <a:spLocks noGrp="1"/>
          </p:cNvSpPr>
          <p:nvPr>
            <p:ph idx="1"/>
          </p:nvPr>
        </p:nvSpPr>
        <p:spPr>
          <a:xfrm>
            <a:off x="5183188" y="987429"/>
            <a:ext cx="6172200" cy="5092533"/>
          </a:xfrm>
        </p:spPr>
        <p:txBody>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Text Placeholder 3">
            <a:extLst>
              <a:ext uri="{FF2B5EF4-FFF2-40B4-BE49-F238E27FC236}">
                <a16:creationId xmlns:a16="http://schemas.microsoft.com/office/drawing/2014/main" id="{1B9E2521-9433-4ED7-A38E-EB976F0B35CD}"/>
              </a:ext>
            </a:extLst>
          </p:cNvPr>
          <p:cNvSpPr>
            <a:spLocks noGrp="1"/>
          </p:cNvSpPr>
          <p:nvPr>
            <p:ph type="body" sz="half" idx="2"/>
          </p:nvPr>
        </p:nvSpPr>
        <p:spPr>
          <a:xfrm>
            <a:off x="839788" y="2057402"/>
            <a:ext cx="3932237" cy="4022563"/>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DAEBBB-5F59-4CE5-8F95-88A1C1885396}"/>
              </a:ext>
            </a:extLst>
          </p:cNvPr>
          <p:cNvSpPr>
            <a:spLocks noGrp="1"/>
          </p:cNvSpPr>
          <p:nvPr>
            <p:ph type="dt" sz="half" idx="10"/>
          </p:nvPr>
        </p:nvSpPr>
        <p:spPr/>
        <p:txBody>
          <a:bodyPr/>
          <a:lstStyle/>
          <a:p>
            <a:fld id="{A736DE25-28B2-DD41-99A9-386491C2F972}" type="datetime1">
              <a:rPr lang="sv-SE" smtClean="0"/>
              <a:t>2024-09-20</a:t>
            </a:fld>
            <a:endParaRPr lang="sv-SE"/>
          </a:p>
        </p:txBody>
      </p:sp>
      <p:sp>
        <p:nvSpPr>
          <p:cNvPr id="6" name="Footer Placeholder 5">
            <a:extLst>
              <a:ext uri="{FF2B5EF4-FFF2-40B4-BE49-F238E27FC236}">
                <a16:creationId xmlns:a16="http://schemas.microsoft.com/office/drawing/2014/main" id="{052D4F3F-4FD6-423B-8630-8675366330DD}"/>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BFE6012F-A692-4BBB-B0E2-A40D6C39170B}"/>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26" name="Rak 5">
            <a:extLst>
              <a:ext uri="{FF2B5EF4-FFF2-40B4-BE49-F238E27FC236}">
                <a16:creationId xmlns:a16="http://schemas.microsoft.com/office/drawing/2014/main" id="{125440BF-FF8E-4F55-AC91-862AB2B62D8D}"/>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27" name="Picture 26" descr="Logotype">
            <a:extLst>
              <a:ext uri="{FF2B5EF4-FFF2-40B4-BE49-F238E27FC236}">
                <a16:creationId xmlns:a16="http://schemas.microsoft.com/office/drawing/2014/main" id="{D90BB542-B2DE-4722-88B8-0ED2E3A963B7}"/>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1434136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8F90-6F0B-4082-A03A-25C0D0EEE6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v-SE"/>
          </a:p>
        </p:txBody>
      </p:sp>
      <p:sp>
        <p:nvSpPr>
          <p:cNvPr id="3" name="Picture Placeholder 2">
            <a:extLst>
              <a:ext uri="{FF2B5EF4-FFF2-40B4-BE49-F238E27FC236}">
                <a16:creationId xmlns:a16="http://schemas.microsoft.com/office/drawing/2014/main" id="{1BBE1322-944E-410B-A503-071D16B244F1}"/>
              </a:ext>
            </a:extLst>
          </p:cNvPr>
          <p:cNvSpPr>
            <a:spLocks noGrp="1"/>
          </p:cNvSpPr>
          <p:nvPr>
            <p:ph type="pic" idx="1"/>
          </p:nvPr>
        </p:nvSpPr>
        <p:spPr>
          <a:xfrm>
            <a:off x="5183188" y="987429"/>
            <a:ext cx="6172200" cy="5092533"/>
          </a:xfrm>
        </p:spPr>
        <p:txBody>
          <a:bodyPr>
            <a:normAutofit/>
          </a:bodyPr>
          <a:lstStyle>
            <a:lvl1pPr marL="0" indent="0">
              <a:buNone/>
              <a:defRPr sz="28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en-US"/>
              <a:t>Click icon to add picture</a:t>
            </a:r>
            <a:endParaRPr lang="sv-SE" dirty="0"/>
          </a:p>
        </p:txBody>
      </p:sp>
      <p:sp>
        <p:nvSpPr>
          <p:cNvPr id="4" name="Text Placeholder 3">
            <a:extLst>
              <a:ext uri="{FF2B5EF4-FFF2-40B4-BE49-F238E27FC236}">
                <a16:creationId xmlns:a16="http://schemas.microsoft.com/office/drawing/2014/main" id="{D396F69F-E2CD-4CAC-B28E-04F7F59CDF7B}"/>
              </a:ext>
            </a:extLst>
          </p:cNvPr>
          <p:cNvSpPr>
            <a:spLocks noGrp="1"/>
          </p:cNvSpPr>
          <p:nvPr>
            <p:ph type="body" sz="half" idx="2"/>
          </p:nvPr>
        </p:nvSpPr>
        <p:spPr>
          <a:xfrm>
            <a:off x="839788" y="2057402"/>
            <a:ext cx="3932237" cy="4022563"/>
          </a:xfrm>
        </p:spPr>
        <p:txBody>
          <a:bodyPr/>
          <a:lstStyle>
            <a:lvl1pPr marL="0" indent="0">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0D6119C-D6E1-438D-B01E-CF6E63D023A2}"/>
              </a:ext>
            </a:extLst>
          </p:cNvPr>
          <p:cNvSpPr>
            <a:spLocks noGrp="1"/>
          </p:cNvSpPr>
          <p:nvPr>
            <p:ph type="dt" sz="half" idx="10"/>
          </p:nvPr>
        </p:nvSpPr>
        <p:spPr/>
        <p:txBody>
          <a:bodyPr/>
          <a:lstStyle/>
          <a:p>
            <a:fld id="{055F61A1-D836-E14B-A8FA-9F21E2AA0307}" type="datetime1">
              <a:rPr lang="sv-SE" smtClean="0"/>
              <a:t>2024-09-20</a:t>
            </a:fld>
            <a:endParaRPr lang="sv-SE"/>
          </a:p>
        </p:txBody>
      </p:sp>
      <p:sp>
        <p:nvSpPr>
          <p:cNvPr id="6" name="Footer Placeholder 5">
            <a:extLst>
              <a:ext uri="{FF2B5EF4-FFF2-40B4-BE49-F238E27FC236}">
                <a16:creationId xmlns:a16="http://schemas.microsoft.com/office/drawing/2014/main" id="{F0D2FECA-0FDF-4E93-B1B1-6CF623CF2A1B}"/>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86155D90-D9E3-425D-B3DC-406845F9C0F6}"/>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65E233A8-C457-415A-B25B-AC4916975090}"/>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Picture 8" descr="Logotype">
            <a:extLst>
              <a:ext uri="{FF2B5EF4-FFF2-40B4-BE49-F238E27FC236}">
                <a16:creationId xmlns:a16="http://schemas.microsoft.com/office/drawing/2014/main" id="{C1102840-461E-4176-9749-A28A0655AFCF}"/>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14588635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C37040-A9FD-4D9F-927E-3D89FFE81C35}"/>
              </a:ext>
            </a:extLst>
          </p:cNvPr>
          <p:cNvSpPr>
            <a:spLocks noGrp="1"/>
          </p:cNvSpPr>
          <p:nvPr>
            <p:ph type="title"/>
          </p:nvPr>
        </p:nvSpPr>
        <p:spPr/>
        <p:txBody>
          <a:bodyPr/>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303F4497-9EDB-4DEA-8405-69C17F3ABC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E02985C7-46FC-4066-B9D3-B0D0DB8037A9}"/>
              </a:ext>
            </a:extLst>
          </p:cNvPr>
          <p:cNvSpPr>
            <a:spLocks noGrp="1"/>
          </p:cNvSpPr>
          <p:nvPr>
            <p:ph type="dt" sz="half" idx="10"/>
          </p:nvPr>
        </p:nvSpPr>
        <p:spPr/>
        <p:txBody>
          <a:bodyPr/>
          <a:lstStyle/>
          <a:p>
            <a:fld id="{10154282-0178-9D46-95AA-14CA75AE5FE2}" type="datetime1">
              <a:rPr lang="sv-SE" smtClean="0"/>
              <a:t>2024-09-20</a:t>
            </a:fld>
            <a:endParaRPr lang="sv-SE"/>
          </a:p>
        </p:txBody>
      </p:sp>
      <p:sp>
        <p:nvSpPr>
          <p:cNvPr id="5" name="Footer Placeholder 4">
            <a:extLst>
              <a:ext uri="{FF2B5EF4-FFF2-40B4-BE49-F238E27FC236}">
                <a16:creationId xmlns:a16="http://schemas.microsoft.com/office/drawing/2014/main" id="{CCD83B8B-54A4-4A15-BB63-FCDC3A44F50E}"/>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18F9CEAC-1427-4BEA-8982-30CAE04DC3CA}"/>
              </a:ext>
            </a:extLst>
          </p:cNvPr>
          <p:cNvSpPr>
            <a:spLocks noGrp="1"/>
          </p:cNvSpPr>
          <p:nvPr>
            <p:ph type="sldNum" sz="quarter" idx="12"/>
          </p:nvPr>
        </p:nvSpPr>
        <p:spPr/>
        <p:txBody>
          <a:bodyPr/>
          <a:lstStyle/>
          <a:p>
            <a:fld id="{1D05C8B6-EC5E-42D9-8D75-1E05D6428564}" type="slidenum">
              <a:rPr lang="sv-SE" smtClean="0"/>
              <a:t>‹#›</a:t>
            </a:fld>
            <a:endParaRPr lang="sv-SE"/>
          </a:p>
        </p:txBody>
      </p:sp>
    </p:spTree>
    <p:extLst>
      <p:ext uri="{BB962C8B-B14F-4D97-AF65-F5344CB8AC3E}">
        <p14:creationId xmlns:p14="http://schemas.microsoft.com/office/powerpoint/2010/main" val="342891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B31E45-D6F3-4F73-BEDF-5BEDAFC5A51E}"/>
              </a:ext>
            </a:extLst>
          </p:cNvPr>
          <p:cNvSpPr>
            <a:spLocks noGrp="1"/>
          </p:cNvSpPr>
          <p:nvPr>
            <p:ph type="title" orient="vert"/>
          </p:nvPr>
        </p:nvSpPr>
        <p:spPr>
          <a:xfrm>
            <a:off x="8724902" y="365125"/>
            <a:ext cx="2628900" cy="5811838"/>
          </a:xfrm>
        </p:spPr>
        <p:txBody>
          <a:bodyPr vert="eaVert"/>
          <a:lstStyle/>
          <a:p>
            <a:r>
              <a:rPr lang="en-US"/>
              <a:t>Click to edit Master title style</a:t>
            </a:r>
            <a:endParaRPr lang="sv-SE"/>
          </a:p>
        </p:txBody>
      </p:sp>
      <p:sp>
        <p:nvSpPr>
          <p:cNvPr id="3" name="Vertical Text Placeholder 2">
            <a:extLst>
              <a:ext uri="{FF2B5EF4-FFF2-40B4-BE49-F238E27FC236}">
                <a16:creationId xmlns:a16="http://schemas.microsoft.com/office/drawing/2014/main" id="{237266AE-17DB-428F-A2F6-8D0CA1386FDC}"/>
              </a:ext>
            </a:extLst>
          </p:cNvPr>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Date Placeholder 3">
            <a:extLst>
              <a:ext uri="{FF2B5EF4-FFF2-40B4-BE49-F238E27FC236}">
                <a16:creationId xmlns:a16="http://schemas.microsoft.com/office/drawing/2014/main" id="{AEF4654A-FDE6-4601-9D75-FA956B136DD2}"/>
              </a:ext>
            </a:extLst>
          </p:cNvPr>
          <p:cNvSpPr>
            <a:spLocks noGrp="1"/>
          </p:cNvSpPr>
          <p:nvPr>
            <p:ph type="dt" sz="half" idx="10"/>
          </p:nvPr>
        </p:nvSpPr>
        <p:spPr>
          <a:xfrm rot="5400000">
            <a:off x="11103000" y="5049000"/>
            <a:ext cx="1818000" cy="360000"/>
          </a:xfrm>
        </p:spPr>
        <p:txBody>
          <a:bodyPr/>
          <a:lstStyle/>
          <a:p>
            <a:fld id="{074DE773-1B1A-9B47-80F7-6CA3F611AC48}" type="datetime1">
              <a:rPr lang="sv-SE" smtClean="0"/>
              <a:t>2024-09-20</a:t>
            </a:fld>
            <a:endParaRPr lang="sv-SE"/>
          </a:p>
        </p:txBody>
      </p:sp>
      <p:sp>
        <p:nvSpPr>
          <p:cNvPr id="5" name="Footer Placeholder 4">
            <a:extLst>
              <a:ext uri="{FF2B5EF4-FFF2-40B4-BE49-F238E27FC236}">
                <a16:creationId xmlns:a16="http://schemas.microsoft.com/office/drawing/2014/main" id="{74C8F030-2FCB-40E4-B64D-2629C80F11C6}"/>
              </a:ext>
            </a:extLst>
          </p:cNvPr>
          <p:cNvSpPr>
            <a:spLocks noGrp="1"/>
          </p:cNvSpPr>
          <p:nvPr>
            <p:ph type="ftr" sz="quarter" idx="11"/>
          </p:nvPr>
        </p:nvSpPr>
        <p:spPr>
          <a:xfrm rot="5400000">
            <a:off x="9852000" y="1980000"/>
            <a:ext cx="4320000" cy="360000"/>
          </a:xfrm>
        </p:spPr>
        <p:txBody>
          <a:bodyPr lIns="180000"/>
          <a:lstStyle/>
          <a:p>
            <a:r>
              <a:rPr lang="sv-SE"/>
              <a:t>LiU PowerPoint-mall</a:t>
            </a:r>
          </a:p>
        </p:txBody>
      </p:sp>
      <p:sp>
        <p:nvSpPr>
          <p:cNvPr id="6" name="Slide Number Placeholder 5">
            <a:extLst>
              <a:ext uri="{FF2B5EF4-FFF2-40B4-BE49-F238E27FC236}">
                <a16:creationId xmlns:a16="http://schemas.microsoft.com/office/drawing/2014/main" id="{906C8C35-D10B-42B0-92F4-58D676FE1049}"/>
              </a:ext>
            </a:extLst>
          </p:cNvPr>
          <p:cNvSpPr>
            <a:spLocks noGrp="1"/>
          </p:cNvSpPr>
          <p:nvPr>
            <p:ph type="sldNum" sz="quarter" idx="12"/>
          </p:nvPr>
        </p:nvSpPr>
        <p:spPr>
          <a:xfrm rot="5400000">
            <a:off x="11652000" y="6318000"/>
            <a:ext cx="720000" cy="360000"/>
          </a:xfrm>
        </p:spPr>
        <p:txBody>
          <a:bodyPr rIns="180000"/>
          <a:lstStyle/>
          <a:p>
            <a:fld id="{1D05C8B6-EC5E-42D9-8D75-1E05D6428564}" type="slidenum">
              <a:rPr lang="sv-SE" smtClean="0"/>
              <a:t>‹#›</a:t>
            </a:fld>
            <a:endParaRPr lang="sv-SE"/>
          </a:p>
        </p:txBody>
      </p:sp>
    </p:spTree>
    <p:extLst>
      <p:ext uri="{BB962C8B-B14F-4D97-AF65-F5344CB8AC3E}">
        <p14:creationId xmlns:p14="http://schemas.microsoft.com/office/powerpoint/2010/main" val="22212727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solidFill>
                  <a:schemeClr val="bg1"/>
                </a:solidFill>
              </a:defRPr>
            </a:lvl1pPr>
          </a:lstStyle>
          <a:p>
            <a:r>
              <a:rPr lang="en-US" dirty="0"/>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solidFill>
                  <a:schemeClr val="bg1"/>
                </a:solidFill>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5" name="Picture 4" descr="Logotype">
            <a:extLst>
              <a:ext uri="{FF2B5EF4-FFF2-40B4-BE49-F238E27FC236}">
                <a16:creationId xmlns:a16="http://schemas.microsoft.com/office/drawing/2014/main" id="{34C1FC9A-6C84-107E-0F26-9E68CB57F6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spTree>
    <p:extLst>
      <p:ext uri="{BB962C8B-B14F-4D97-AF65-F5344CB8AC3E}">
        <p14:creationId xmlns:p14="http://schemas.microsoft.com/office/powerpoint/2010/main" val="35055502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solidFill>
                  <a:schemeClr val="bg1"/>
                </a:solidFill>
              </a:defRPr>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solidFill>
                  <a:schemeClr val="bg1"/>
                </a:solidFill>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5" name="Picture 4" descr="Logotype">
            <a:extLst>
              <a:ext uri="{FF2B5EF4-FFF2-40B4-BE49-F238E27FC236}">
                <a16:creationId xmlns:a16="http://schemas.microsoft.com/office/drawing/2014/main" id="{8674C3A8-D7CB-602F-3EB9-B06964A978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spTree>
    <p:extLst>
      <p:ext uri="{BB962C8B-B14F-4D97-AF65-F5344CB8AC3E}">
        <p14:creationId xmlns:p14="http://schemas.microsoft.com/office/powerpoint/2010/main" val="34790929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solidFill>
                  <a:schemeClr val="bg1"/>
                </a:solidFill>
              </a:defRPr>
            </a:lvl1p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buNone/>
              <a:defRPr sz="2400">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lvl1pPr>
              <a:defRPr>
                <a:solidFill>
                  <a:schemeClr val="bg1"/>
                </a:solidFill>
              </a:defRPr>
            </a:lvl1pPr>
          </a:lstStyle>
          <a:p>
            <a:fld id="{DCCF291D-8549-BC44-8F4B-AC830741645B}" type="datetime1">
              <a:rPr lang="sv-SE" smtClean="0"/>
              <a:pPr/>
              <a:t>2024-09-20</a:t>
            </a:fld>
            <a:endParaRPr lang="sv-SE"/>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lvl1pPr>
              <a:defRPr>
                <a:solidFill>
                  <a:schemeClr val="bg1"/>
                </a:solidFill>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lvl1pPr>
              <a:defRPr>
                <a:solidFill>
                  <a:schemeClr val="bg1"/>
                </a:solidFill>
              </a:defRPr>
            </a:lvl1pPr>
          </a:lstStyle>
          <a:p>
            <a:fld id="{1D05C8B6-EC5E-42D9-8D75-1E05D6428564}" type="slidenum">
              <a:rPr lang="sv-SE" smtClean="0"/>
              <a:pPr/>
              <a:t>‹#›</a:t>
            </a:fld>
            <a:endParaRPr lang="sv-SE"/>
          </a:p>
        </p:txBody>
      </p:sp>
      <p:pic>
        <p:nvPicPr>
          <p:cNvPr id="10" name="Picture 9" descr="Logotype">
            <a:extLst>
              <a:ext uri="{FF2B5EF4-FFF2-40B4-BE49-F238E27FC236}">
                <a16:creationId xmlns:a16="http://schemas.microsoft.com/office/drawing/2014/main" id="{3AC6F900-E366-65E7-DE08-C99A4EC5F6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38976212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ubrik och text vit">
    <p:spTree>
      <p:nvGrpSpPr>
        <p:cNvPr id="1" name=""/>
        <p:cNvGrpSpPr/>
        <p:nvPr/>
      </p:nvGrpSpPr>
      <p:grpSpPr>
        <a:xfrm>
          <a:off x="0" y="0"/>
          <a:ext cx="0" cy="0"/>
          <a:chOff x="0" y="0"/>
          <a:chExt cx="0" cy="0"/>
        </a:xfrm>
      </p:grpSpPr>
      <p:sp>
        <p:nvSpPr>
          <p:cNvPr id="4" name="Rubrik 3"/>
          <p:cNvSpPr>
            <a:spLocks noGrp="1"/>
          </p:cNvSpPr>
          <p:nvPr>
            <p:ph type="title"/>
          </p:nvPr>
        </p:nvSpPr>
        <p:spPr>
          <a:xfrm>
            <a:off x="874714" y="999228"/>
            <a:ext cx="10853647" cy="831131"/>
          </a:xfrm>
          <a:prstGeom prst="rect">
            <a:avLst/>
          </a:prstGeom>
        </p:spPr>
        <p:txBody>
          <a:bodyPr vert="horz">
            <a:normAutofit/>
          </a:bodyPr>
          <a:lstStyle>
            <a:lvl1pPr algn="l">
              <a:defRPr sz="2700" b="0" i="0">
                <a:latin typeface="KorolevLiU Medium" charset="0"/>
                <a:ea typeface="KorolevLiU Medium" charset="0"/>
                <a:cs typeface="KorolevLiU Medium" charset="0"/>
              </a:defRPr>
            </a:lvl1pPr>
          </a:lstStyle>
          <a:p>
            <a:r>
              <a:rPr lang="en-US"/>
              <a:t>Click to edit Master title style</a:t>
            </a:r>
            <a:endParaRPr lang="sv-SE" dirty="0"/>
          </a:p>
        </p:txBody>
      </p:sp>
      <p:sp>
        <p:nvSpPr>
          <p:cNvPr id="20" name="Platshållare för text 2"/>
          <p:cNvSpPr>
            <a:spLocks noGrp="1"/>
          </p:cNvSpPr>
          <p:nvPr>
            <p:ph type="body" sz="quarter" idx="13"/>
          </p:nvPr>
        </p:nvSpPr>
        <p:spPr>
          <a:xfrm>
            <a:off x="874714" y="1830357"/>
            <a:ext cx="10853647" cy="4066288"/>
          </a:xfrm>
          <a:prstGeom prst="rect">
            <a:avLst/>
          </a:prstGeom>
        </p:spPr>
        <p:txBody>
          <a:bodyPr vert="horz"/>
          <a:lstStyle>
            <a:lvl1pPr>
              <a:spcBef>
                <a:spcPts val="675"/>
              </a:spcBef>
              <a:defRPr sz="1800" b="0" i="0">
                <a:latin typeface="Georgia"/>
                <a:cs typeface="Georgia"/>
              </a:defRPr>
            </a:lvl1pPr>
            <a:lvl2pPr>
              <a:spcBef>
                <a:spcPts val="675"/>
              </a:spcBef>
              <a:defRPr sz="1800" b="0" i="0">
                <a:latin typeface="Georgia"/>
                <a:cs typeface="Georgia"/>
              </a:defRPr>
            </a:lvl2pPr>
            <a:lvl3pPr>
              <a:spcBef>
                <a:spcPts val="675"/>
              </a:spcBef>
              <a:defRPr sz="1800" b="0" i="0">
                <a:latin typeface="Georgia"/>
                <a:cs typeface="Georgia"/>
              </a:defRPr>
            </a:lvl3pPr>
            <a:lvl4pPr>
              <a:spcBef>
                <a:spcPts val="675"/>
              </a:spcBef>
              <a:defRPr sz="1800" b="0" i="0">
                <a:latin typeface="Georgia"/>
                <a:cs typeface="Georgia"/>
              </a:defRPr>
            </a:lvl4pPr>
            <a:lvl5pPr>
              <a:spcBef>
                <a:spcPts val="675"/>
              </a:spcBef>
              <a:defRPr sz="1800" b="0" i="0">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sidfot 4">
            <a:extLst>
              <a:ext uri="{FF2B5EF4-FFF2-40B4-BE49-F238E27FC236}">
                <a16:creationId xmlns:a16="http://schemas.microsoft.com/office/drawing/2014/main" id="{5DB11D6D-4F33-7446-B84F-0AB339CFE88C}"/>
              </a:ext>
            </a:extLst>
          </p:cNvPr>
          <p:cNvSpPr>
            <a:spLocks noGrp="1"/>
          </p:cNvSpPr>
          <p:nvPr>
            <p:ph type="ftr" sz="quarter" idx="3"/>
          </p:nvPr>
        </p:nvSpPr>
        <p:spPr>
          <a:xfrm>
            <a:off x="874713" y="361000"/>
            <a:ext cx="8166736" cy="265340"/>
          </a:xfrm>
          <a:prstGeom prst="rect">
            <a:avLst/>
          </a:prstGeom>
        </p:spPr>
        <p:txBody>
          <a:bodyPr anchor="b"/>
          <a:lstStyle>
            <a:lvl1pPr>
              <a:defRPr sz="825" b="0" i="0">
                <a:latin typeface="KorolevLiU Medium" charset="0"/>
                <a:ea typeface="KorolevLiU Medium" charset="0"/>
                <a:cs typeface="KorolevLiU Medium" charset="0"/>
              </a:defRPr>
            </a:lvl1pPr>
          </a:lstStyle>
          <a:p>
            <a:r>
              <a:rPr lang="sv-SE"/>
              <a:t>DEMOPRESENTATION</a:t>
            </a:r>
            <a:endParaRPr lang="sv-SE" dirty="0"/>
          </a:p>
        </p:txBody>
      </p:sp>
      <p:sp>
        <p:nvSpPr>
          <p:cNvPr id="10" name="Platshållare för datum 3">
            <a:extLst>
              <a:ext uri="{FF2B5EF4-FFF2-40B4-BE49-F238E27FC236}">
                <a16:creationId xmlns:a16="http://schemas.microsoft.com/office/drawing/2014/main" id="{34C6CB60-278E-E840-872A-6DC4172C378A}"/>
              </a:ext>
            </a:extLst>
          </p:cNvPr>
          <p:cNvSpPr>
            <a:spLocks noGrp="1"/>
          </p:cNvSpPr>
          <p:nvPr>
            <p:ph type="dt" sz="half" idx="2"/>
          </p:nvPr>
        </p:nvSpPr>
        <p:spPr>
          <a:xfrm>
            <a:off x="9256429" y="361000"/>
            <a:ext cx="1908257" cy="264685"/>
          </a:xfrm>
          <a:prstGeom prst="rect">
            <a:avLst/>
          </a:prstGeom>
        </p:spPr>
        <p:txBody>
          <a:bodyPr/>
          <a:lstStyle>
            <a:lvl1pPr algn="r">
              <a:defRPr sz="825" b="0" i="0" cap="all">
                <a:latin typeface="KorolevLiU Medium" charset="0"/>
                <a:ea typeface="KorolevLiU Medium" charset="0"/>
                <a:cs typeface="KorolevLiU Medium" charset="0"/>
              </a:defRPr>
            </a:lvl1pPr>
          </a:lstStyle>
          <a:p>
            <a:fld id="{2159DB5C-5608-5F4C-BB91-907D55971491}" type="datetime1">
              <a:rPr lang="sv-SE" smtClean="0"/>
              <a:t>2024-09-20</a:t>
            </a:fld>
            <a:endParaRPr lang="sv-SE" dirty="0"/>
          </a:p>
        </p:txBody>
      </p:sp>
      <p:sp>
        <p:nvSpPr>
          <p:cNvPr id="11" name="Platshållare för bildnummer 5">
            <a:extLst>
              <a:ext uri="{FF2B5EF4-FFF2-40B4-BE49-F238E27FC236}">
                <a16:creationId xmlns:a16="http://schemas.microsoft.com/office/drawing/2014/main" id="{87A18917-8EB7-AF4F-8D9F-2B680F4D5D9C}"/>
              </a:ext>
            </a:extLst>
          </p:cNvPr>
          <p:cNvSpPr>
            <a:spLocks noGrp="1"/>
          </p:cNvSpPr>
          <p:nvPr>
            <p:ph type="sldNum" sz="quarter" idx="4"/>
          </p:nvPr>
        </p:nvSpPr>
        <p:spPr>
          <a:xfrm>
            <a:off x="10989983" y="361658"/>
            <a:ext cx="738379" cy="264685"/>
          </a:xfrm>
          <a:prstGeom prst="rect">
            <a:avLst/>
          </a:prstGeom>
        </p:spPr>
        <p:txBody>
          <a:bodyPr/>
          <a:lstStyle>
            <a:lvl1pPr algn="r">
              <a:defRPr sz="825" b="0" i="0">
                <a:latin typeface="KorolevLiU Medium" charset="0"/>
                <a:ea typeface="KorolevLiU Medium" charset="0"/>
                <a:cs typeface="KorolevLiU Medium" charset="0"/>
              </a:defRPr>
            </a:lvl1pPr>
          </a:lstStyle>
          <a:p>
            <a:fld id="{80A4C9D9-979F-D94A-9054-C3B7EAD37AEB}" type="slidenum">
              <a:rPr lang="sv-SE" smtClean="0"/>
              <a:pPr/>
              <a:t>‹#›</a:t>
            </a:fld>
            <a:endParaRPr lang="sv-SE" dirty="0"/>
          </a:p>
        </p:txBody>
      </p:sp>
    </p:spTree>
    <p:extLst>
      <p:ext uri="{BB962C8B-B14F-4D97-AF65-F5344CB8AC3E}">
        <p14:creationId xmlns:p14="http://schemas.microsoft.com/office/powerpoint/2010/main" val="35675914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och bild vit">
    <p:spTree>
      <p:nvGrpSpPr>
        <p:cNvPr id="1" name=""/>
        <p:cNvGrpSpPr/>
        <p:nvPr/>
      </p:nvGrpSpPr>
      <p:grpSpPr>
        <a:xfrm>
          <a:off x="0" y="0"/>
          <a:ext cx="0" cy="0"/>
          <a:chOff x="0" y="0"/>
          <a:chExt cx="0" cy="0"/>
        </a:xfrm>
      </p:grpSpPr>
      <p:cxnSp>
        <p:nvCxnSpPr>
          <p:cNvPr id="9" name="Rak 8"/>
          <p:cNvCxnSpPr/>
          <p:nvPr userDrawn="1"/>
        </p:nvCxnSpPr>
        <p:spPr>
          <a:xfrm>
            <a:off x="904615" y="6120611"/>
            <a:ext cx="10325607"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Rubrik 3"/>
          <p:cNvSpPr>
            <a:spLocks noGrp="1"/>
          </p:cNvSpPr>
          <p:nvPr>
            <p:ph type="title"/>
          </p:nvPr>
        </p:nvSpPr>
        <p:spPr>
          <a:xfrm>
            <a:off x="874713" y="999229"/>
            <a:ext cx="10853649" cy="773510"/>
          </a:xfrm>
          <a:prstGeom prst="rect">
            <a:avLst/>
          </a:prstGeom>
        </p:spPr>
        <p:txBody>
          <a:bodyPr vert="horz">
            <a:normAutofit/>
          </a:bodyPr>
          <a:lstStyle>
            <a:lvl1pPr algn="l">
              <a:defRPr sz="2700" b="0" i="0">
                <a:latin typeface="KorolevLiU Medium" charset="0"/>
                <a:ea typeface="KorolevLiU Medium" charset="0"/>
                <a:cs typeface="KorolevLiU Medium" charset="0"/>
              </a:defRPr>
            </a:lvl1pPr>
          </a:lstStyle>
          <a:p>
            <a:r>
              <a:rPr lang="en-US"/>
              <a:t>Click to edit Master title style</a:t>
            </a:r>
            <a:endParaRPr lang="sv-SE" dirty="0"/>
          </a:p>
        </p:txBody>
      </p:sp>
      <p:sp>
        <p:nvSpPr>
          <p:cNvPr id="5" name="Platshållare för bild 4"/>
          <p:cNvSpPr>
            <a:spLocks noGrp="1"/>
          </p:cNvSpPr>
          <p:nvPr>
            <p:ph type="pic" sz="quarter" idx="14"/>
          </p:nvPr>
        </p:nvSpPr>
        <p:spPr>
          <a:xfrm>
            <a:off x="5516033" y="1844507"/>
            <a:ext cx="6212328" cy="4066283"/>
          </a:xfrm>
          <a:prstGeom prst="rect">
            <a:avLst/>
          </a:prstGeom>
        </p:spPr>
        <p:txBody>
          <a:bodyPr vert="horz"/>
          <a:lstStyle>
            <a:lvl1pPr>
              <a:defRPr b="0" i="0">
                <a:latin typeface="KorolevLiU Medium" charset="0"/>
                <a:ea typeface="KorolevLiU Medium" charset="0"/>
                <a:cs typeface="KorolevLiU Medium" charset="0"/>
              </a:defRPr>
            </a:lvl1pPr>
          </a:lstStyle>
          <a:p>
            <a:r>
              <a:rPr lang="en-US"/>
              <a:t>Click icon to add picture</a:t>
            </a:r>
            <a:endParaRPr lang="sv-SE" dirty="0"/>
          </a:p>
        </p:txBody>
      </p:sp>
      <p:sp>
        <p:nvSpPr>
          <p:cNvPr id="20" name="Platshållare för text 2"/>
          <p:cNvSpPr>
            <a:spLocks noGrp="1"/>
          </p:cNvSpPr>
          <p:nvPr>
            <p:ph type="body" sz="quarter" idx="13"/>
          </p:nvPr>
        </p:nvSpPr>
        <p:spPr>
          <a:xfrm>
            <a:off x="874713" y="1844506"/>
            <a:ext cx="4460339" cy="4066288"/>
          </a:xfrm>
          <a:prstGeom prst="rect">
            <a:avLst/>
          </a:prstGeom>
        </p:spPr>
        <p:txBody>
          <a:bodyPr vert="horz"/>
          <a:lstStyle>
            <a:lvl1pPr>
              <a:spcBef>
                <a:spcPts val="675"/>
              </a:spcBef>
              <a:defRPr sz="1800" b="0" i="0">
                <a:latin typeface="Georgia"/>
                <a:cs typeface="Georgia"/>
              </a:defRPr>
            </a:lvl1pPr>
            <a:lvl2pPr>
              <a:spcBef>
                <a:spcPts val="675"/>
              </a:spcBef>
              <a:defRPr sz="1800" b="0" i="0">
                <a:latin typeface="Georgia"/>
                <a:cs typeface="Georgia"/>
              </a:defRPr>
            </a:lvl2pPr>
            <a:lvl3pPr>
              <a:spcBef>
                <a:spcPts val="675"/>
              </a:spcBef>
              <a:defRPr sz="1800" b="0" i="0">
                <a:latin typeface="Georgia"/>
                <a:cs typeface="Georgia"/>
              </a:defRPr>
            </a:lvl3pPr>
            <a:lvl4pPr>
              <a:spcBef>
                <a:spcPts val="675"/>
              </a:spcBef>
              <a:defRPr sz="1800" b="0" i="0">
                <a:latin typeface="Georgia"/>
                <a:cs typeface="Georgia"/>
              </a:defRPr>
            </a:lvl4pPr>
            <a:lvl5pPr>
              <a:spcBef>
                <a:spcPts val="675"/>
              </a:spcBef>
              <a:defRPr sz="1800" b="0" i="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sidfot 4">
            <a:extLst>
              <a:ext uri="{FF2B5EF4-FFF2-40B4-BE49-F238E27FC236}">
                <a16:creationId xmlns:a16="http://schemas.microsoft.com/office/drawing/2014/main" id="{FB007D53-3A08-504C-81DA-6DDBE462F7BE}"/>
              </a:ext>
            </a:extLst>
          </p:cNvPr>
          <p:cNvSpPr>
            <a:spLocks noGrp="1"/>
          </p:cNvSpPr>
          <p:nvPr>
            <p:ph type="ftr" sz="quarter" idx="3"/>
          </p:nvPr>
        </p:nvSpPr>
        <p:spPr>
          <a:xfrm>
            <a:off x="874713" y="361000"/>
            <a:ext cx="8166736" cy="265340"/>
          </a:xfrm>
          <a:prstGeom prst="rect">
            <a:avLst/>
          </a:prstGeom>
        </p:spPr>
        <p:txBody>
          <a:bodyPr anchor="b"/>
          <a:lstStyle>
            <a:lvl1pPr>
              <a:defRPr sz="825" b="0" i="0">
                <a:latin typeface="KorolevLiU Medium" charset="0"/>
                <a:ea typeface="KorolevLiU Medium" charset="0"/>
                <a:cs typeface="KorolevLiU Medium" charset="0"/>
              </a:defRPr>
            </a:lvl1pPr>
          </a:lstStyle>
          <a:p>
            <a:endParaRPr lang="sv-SE" dirty="0"/>
          </a:p>
        </p:txBody>
      </p:sp>
      <p:sp>
        <p:nvSpPr>
          <p:cNvPr id="13" name="Platshållare för datum 3">
            <a:extLst>
              <a:ext uri="{FF2B5EF4-FFF2-40B4-BE49-F238E27FC236}">
                <a16:creationId xmlns:a16="http://schemas.microsoft.com/office/drawing/2014/main" id="{BD24F428-521C-C14C-B08B-7320510E4CB1}"/>
              </a:ext>
            </a:extLst>
          </p:cNvPr>
          <p:cNvSpPr>
            <a:spLocks noGrp="1"/>
          </p:cNvSpPr>
          <p:nvPr>
            <p:ph type="dt" sz="half" idx="2"/>
          </p:nvPr>
        </p:nvSpPr>
        <p:spPr>
          <a:xfrm>
            <a:off x="9256429" y="361000"/>
            <a:ext cx="1908257" cy="264685"/>
          </a:xfrm>
          <a:prstGeom prst="rect">
            <a:avLst/>
          </a:prstGeom>
        </p:spPr>
        <p:txBody>
          <a:bodyPr/>
          <a:lstStyle>
            <a:lvl1pPr algn="r">
              <a:defRPr sz="825" b="0" i="0" cap="all">
                <a:latin typeface="KorolevLiU Medium" charset="0"/>
                <a:ea typeface="KorolevLiU Medium" charset="0"/>
                <a:cs typeface="KorolevLiU Medium" charset="0"/>
              </a:defRPr>
            </a:lvl1pPr>
          </a:lstStyle>
          <a:p>
            <a:fld id="{C123084B-E176-4289-AFCF-D5C648FDBDAB}" type="datetime1">
              <a:rPr lang="sv-SE" smtClean="0"/>
              <a:t>2024-09-20</a:t>
            </a:fld>
            <a:endParaRPr lang="sv-SE" dirty="0"/>
          </a:p>
        </p:txBody>
      </p:sp>
      <p:sp>
        <p:nvSpPr>
          <p:cNvPr id="14" name="Platshållare för bildnummer 5">
            <a:extLst>
              <a:ext uri="{FF2B5EF4-FFF2-40B4-BE49-F238E27FC236}">
                <a16:creationId xmlns:a16="http://schemas.microsoft.com/office/drawing/2014/main" id="{56232FCE-FC86-5F43-ADE6-EB6374F30D8E}"/>
              </a:ext>
            </a:extLst>
          </p:cNvPr>
          <p:cNvSpPr>
            <a:spLocks noGrp="1"/>
          </p:cNvSpPr>
          <p:nvPr>
            <p:ph type="sldNum" sz="quarter" idx="4"/>
          </p:nvPr>
        </p:nvSpPr>
        <p:spPr>
          <a:xfrm>
            <a:off x="10989983" y="361658"/>
            <a:ext cx="738379" cy="264685"/>
          </a:xfrm>
          <a:prstGeom prst="rect">
            <a:avLst/>
          </a:prstGeom>
        </p:spPr>
        <p:txBody>
          <a:bodyPr/>
          <a:lstStyle>
            <a:lvl1pPr algn="r">
              <a:defRPr sz="825" b="0" i="0">
                <a:latin typeface="KorolevLiU Medium" charset="0"/>
                <a:ea typeface="KorolevLiU Medium" charset="0"/>
                <a:cs typeface="KorolevLiU Medium" charset="0"/>
              </a:defRPr>
            </a:lvl1pPr>
          </a:lstStyle>
          <a:p>
            <a:fld id="{80A4C9D9-979F-D94A-9054-C3B7EAD37AEB}" type="slidenum">
              <a:rPr lang="sv-SE" smtClean="0"/>
              <a:pPr/>
              <a:t>‹#›</a:t>
            </a:fld>
            <a:endParaRPr lang="sv-SE" dirty="0"/>
          </a:p>
        </p:txBody>
      </p:sp>
    </p:spTree>
    <p:extLst>
      <p:ext uri="{BB962C8B-B14F-4D97-AF65-F5344CB8AC3E}">
        <p14:creationId xmlns:p14="http://schemas.microsoft.com/office/powerpoint/2010/main" val="1532732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lnSpc>
                <a:spcPct val="100000"/>
              </a:lnSpc>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sv-SE"/>
              <a:t>Klicka här för att ändra format på bakgrundstexten</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fld id="{1130E869-33E5-AA47-9215-FFB6D21BF7C7}" type="datetime1">
              <a:rPr lang="sv-SE" smtClean="0"/>
              <a:t>2024-09-20</a:t>
            </a:fld>
            <a:endParaRPr lang="sv-SE" dirty="0"/>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r>
              <a:rPr lang="sv-SE" dirty="0" err="1"/>
              <a:t>LiU</a:t>
            </a:r>
            <a:r>
              <a:rPr lang="sv-SE" dirty="0"/>
              <a:t> PowerPoint-mall</a:t>
            </a:r>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a:p>
        </p:txBody>
      </p:sp>
      <p:pic>
        <p:nvPicPr>
          <p:cNvPr id="9" name="Picture 8">
            <a:extLst>
              <a:ext uri="{FF2B5EF4-FFF2-40B4-BE49-F238E27FC236}">
                <a16:creationId xmlns:a16="http://schemas.microsoft.com/office/drawing/2014/main" id="{FCFA31B6-BC02-4354-A1DB-49F7B0C933D9}"/>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11" name="Picture 10" descr="Logotype">
            <a:extLst>
              <a:ext uri="{FF2B5EF4-FFF2-40B4-BE49-F238E27FC236}">
                <a16:creationId xmlns:a16="http://schemas.microsoft.com/office/drawing/2014/main" id="{7ABB9FFA-9B21-4C8C-AC48-62DD981503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15740335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och bild vit">
    <p:spTree>
      <p:nvGrpSpPr>
        <p:cNvPr id="1" name=""/>
        <p:cNvGrpSpPr/>
        <p:nvPr/>
      </p:nvGrpSpPr>
      <p:grpSpPr>
        <a:xfrm>
          <a:off x="0" y="0"/>
          <a:ext cx="0" cy="0"/>
          <a:chOff x="0" y="0"/>
          <a:chExt cx="0" cy="0"/>
        </a:xfrm>
      </p:grpSpPr>
      <p:cxnSp>
        <p:nvCxnSpPr>
          <p:cNvPr id="9" name="Rak 8"/>
          <p:cNvCxnSpPr/>
          <p:nvPr userDrawn="1"/>
        </p:nvCxnSpPr>
        <p:spPr>
          <a:xfrm>
            <a:off x="904615" y="6120611"/>
            <a:ext cx="10325607"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Rubrik 3"/>
          <p:cNvSpPr>
            <a:spLocks noGrp="1"/>
          </p:cNvSpPr>
          <p:nvPr>
            <p:ph type="title"/>
          </p:nvPr>
        </p:nvSpPr>
        <p:spPr>
          <a:xfrm>
            <a:off x="874713" y="999229"/>
            <a:ext cx="10853649" cy="773510"/>
          </a:xfrm>
          <a:prstGeom prst="rect">
            <a:avLst/>
          </a:prstGeom>
        </p:spPr>
        <p:txBody>
          <a:bodyPr vert="horz">
            <a:normAutofit/>
          </a:bodyPr>
          <a:lstStyle>
            <a:lvl1pPr algn="l">
              <a:defRPr sz="2700" b="0" i="0">
                <a:latin typeface="KorolevLiU Medium" charset="0"/>
                <a:ea typeface="KorolevLiU Medium" charset="0"/>
                <a:cs typeface="KorolevLiU Medium" charset="0"/>
              </a:defRPr>
            </a:lvl1pPr>
          </a:lstStyle>
          <a:p>
            <a:r>
              <a:rPr lang="en-US"/>
              <a:t>Click to edit Master title style</a:t>
            </a:r>
            <a:endParaRPr lang="sv-SE" dirty="0"/>
          </a:p>
        </p:txBody>
      </p:sp>
      <p:sp>
        <p:nvSpPr>
          <p:cNvPr id="5" name="Platshållare för bild 4"/>
          <p:cNvSpPr>
            <a:spLocks noGrp="1"/>
          </p:cNvSpPr>
          <p:nvPr>
            <p:ph type="pic" sz="quarter" idx="14"/>
          </p:nvPr>
        </p:nvSpPr>
        <p:spPr>
          <a:xfrm>
            <a:off x="5516033" y="1844507"/>
            <a:ext cx="6212328" cy="4066283"/>
          </a:xfrm>
          <a:prstGeom prst="rect">
            <a:avLst/>
          </a:prstGeom>
        </p:spPr>
        <p:txBody>
          <a:bodyPr vert="horz"/>
          <a:lstStyle>
            <a:lvl1pPr>
              <a:defRPr b="0" i="0">
                <a:latin typeface="KorolevLiU Medium" charset="0"/>
                <a:ea typeface="KorolevLiU Medium" charset="0"/>
                <a:cs typeface="KorolevLiU Medium" charset="0"/>
              </a:defRPr>
            </a:lvl1pPr>
          </a:lstStyle>
          <a:p>
            <a:r>
              <a:rPr lang="en-US"/>
              <a:t>Click icon to add picture</a:t>
            </a:r>
            <a:endParaRPr lang="sv-SE" dirty="0"/>
          </a:p>
        </p:txBody>
      </p:sp>
      <p:sp>
        <p:nvSpPr>
          <p:cNvPr id="20" name="Platshållare för text 2"/>
          <p:cNvSpPr>
            <a:spLocks noGrp="1"/>
          </p:cNvSpPr>
          <p:nvPr>
            <p:ph type="body" sz="quarter" idx="13"/>
          </p:nvPr>
        </p:nvSpPr>
        <p:spPr>
          <a:xfrm>
            <a:off x="874713" y="1844506"/>
            <a:ext cx="4460339" cy="4066288"/>
          </a:xfrm>
          <a:prstGeom prst="rect">
            <a:avLst/>
          </a:prstGeom>
        </p:spPr>
        <p:txBody>
          <a:bodyPr vert="horz"/>
          <a:lstStyle>
            <a:lvl1pPr>
              <a:spcBef>
                <a:spcPts val="675"/>
              </a:spcBef>
              <a:defRPr sz="1800" b="0" i="0">
                <a:latin typeface="Georgia"/>
                <a:cs typeface="Georgia"/>
              </a:defRPr>
            </a:lvl1pPr>
            <a:lvl2pPr>
              <a:spcBef>
                <a:spcPts val="675"/>
              </a:spcBef>
              <a:defRPr sz="1800" b="0" i="0">
                <a:latin typeface="Georgia"/>
                <a:cs typeface="Georgia"/>
              </a:defRPr>
            </a:lvl2pPr>
            <a:lvl3pPr>
              <a:spcBef>
                <a:spcPts val="675"/>
              </a:spcBef>
              <a:defRPr sz="1800" b="0" i="0">
                <a:latin typeface="Georgia"/>
                <a:cs typeface="Georgia"/>
              </a:defRPr>
            </a:lvl3pPr>
            <a:lvl4pPr>
              <a:spcBef>
                <a:spcPts val="675"/>
              </a:spcBef>
              <a:defRPr sz="1800" b="0" i="0">
                <a:latin typeface="Georgia"/>
                <a:cs typeface="Georgia"/>
              </a:defRPr>
            </a:lvl4pPr>
            <a:lvl5pPr>
              <a:spcBef>
                <a:spcPts val="675"/>
              </a:spcBef>
              <a:defRPr sz="1800" b="0" i="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12" name="Platshållare för sidfot 4">
            <a:extLst>
              <a:ext uri="{FF2B5EF4-FFF2-40B4-BE49-F238E27FC236}">
                <a16:creationId xmlns:a16="http://schemas.microsoft.com/office/drawing/2014/main" id="{FB007D53-3A08-504C-81DA-6DDBE462F7BE}"/>
              </a:ext>
            </a:extLst>
          </p:cNvPr>
          <p:cNvSpPr>
            <a:spLocks noGrp="1"/>
          </p:cNvSpPr>
          <p:nvPr>
            <p:ph type="ftr" sz="quarter" idx="3"/>
          </p:nvPr>
        </p:nvSpPr>
        <p:spPr>
          <a:xfrm>
            <a:off x="874713" y="361000"/>
            <a:ext cx="8166736" cy="265340"/>
          </a:xfrm>
          <a:prstGeom prst="rect">
            <a:avLst/>
          </a:prstGeom>
        </p:spPr>
        <p:txBody>
          <a:bodyPr anchor="b"/>
          <a:lstStyle>
            <a:lvl1pPr>
              <a:defRPr sz="825" b="0" i="0">
                <a:latin typeface="KorolevLiU Medium" charset="0"/>
                <a:ea typeface="KorolevLiU Medium" charset="0"/>
                <a:cs typeface="KorolevLiU Medium" charset="0"/>
              </a:defRPr>
            </a:lvl1pPr>
          </a:lstStyle>
          <a:p>
            <a:r>
              <a:rPr lang="sv-SE"/>
              <a:t>DEMOPRESENTATION</a:t>
            </a:r>
            <a:endParaRPr lang="sv-SE" dirty="0"/>
          </a:p>
        </p:txBody>
      </p:sp>
      <p:sp>
        <p:nvSpPr>
          <p:cNvPr id="13" name="Platshållare för datum 3">
            <a:extLst>
              <a:ext uri="{FF2B5EF4-FFF2-40B4-BE49-F238E27FC236}">
                <a16:creationId xmlns:a16="http://schemas.microsoft.com/office/drawing/2014/main" id="{BD24F428-521C-C14C-B08B-7320510E4CB1}"/>
              </a:ext>
            </a:extLst>
          </p:cNvPr>
          <p:cNvSpPr>
            <a:spLocks noGrp="1"/>
          </p:cNvSpPr>
          <p:nvPr>
            <p:ph type="dt" sz="half" idx="2"/>
          </p:nvPr>
        </p:nvSpPr>
        <p:spPr>
          <a:xfrm>
            <a:off x="9256429" y="361000"/>
            <a:ext cx="1908257" cy="264685"/>
          </a:xfrm>
          <a:prstGeom prst="rect">
            <a:avLst/>
          </a:prstGeom>
        </p:spPr>
        <p:txBody>
          <a:bodyPr/>
          <a:lstStyle>
            <a:lvl1pPr algn="r">
              <a:defRPr sz="825" b="0" i="0" cap="all">
                <a:latin typeface="KorolevLiU Medium" charset="0"/>
                <a:ea typeface="KorolevLiU Medium" charset="0"/>
                <a:cs typeface="KorolevLiU Medium" charset="0"/>
              </a:defRPr>
            </a:lvl1pPr>
          </a:lstStyle>
          <a:p>
            <a:fld id="{B9772A90-42B6-A743-BFFC-8CC9F6C70A81}" type="datetime1">
              <a:rPr lang="sv-SE" smtClean="0"/>
              <a:t>2024-09-20</a:t>
            </a:fld>
            <a:endParaRPr lang="sv-SE" dirty="0"/>
          </a:p>
        </p:txBody>
      </p:sp>
      <p:sp>
        <p:nvSpPr>
          <p:cNvPr id="14" name="Platshållare för bildnummer 5">
            <a:extLst>
              <a:ext uri="{FF2B5EF4-FFF2-40B4-BE49-F238E27FC236}">
                <a16:creationId xmlns:a16="http://schemas.microsoft.com/office/drawing/2014/main" id="{56232FCE-FC86-5F43-ADE6-EB6374F30D8E}"/>
              </a:ext>
            </a:extLst>
          </p:cNvPr>
          <p:cNvSpPr>
            <a:spLocks noGrp="1"/>
          </p:cNvSpPr>
          <p:nvPr>
            <p:ph type="sldNum" sz="quarter" idx="4"/>
          </p:nvPr>
        </p:nvSpPr>
        <p:spPr>
          <a:xfrm>
            <a:off x="10989983" y="361658"/>
            <a:ext cx="738379" cy="264685"/>
          </a:xfrm>
          <a:prstGeom prst="rect">
            <a:avLst/>
          </a:prstGeom>
        </p:spPr>
        <p:txBody>
          <a:bodyPr/>
          <a:lstStyle>
            <a:lvl1pPr algn="r">
              <a:defRPr sz="825" b="0" i="0">
                <a:latin typeface="KorolevLiU Medium" charset="0"/>
                <a:ea typeface="KorolevLiU Medium" charset="0"/>
                <a:cs typeface="KorolevLiU Medium" charset="0"/>
              </a:defRPr>
            </a:lvl1pPr>
          </a:lstStyle>
          <a:p>
            <a:fld id="{80A4C9D9-979F-D94A-9054-C3B7EAD37AEB}" type="slidenum">
              <a:rPr lang="sv-SE" smtClean="0"/>
              <a:pPr/>
              <a:t>‹#›</a:t>
            </a:fld>
            <a:endParaRPr lang="sv-SE" dirty="0"/>
          </a:p>
        </p:txBody>
      </p:sp>
    </p:spTree>
    <p:extLst>
      <p:ext uri="{BB962C8B-B14F-4D97-AF65-F5344CB8AC3E}">
        <p14:creationId xmlns:p14="http://schemas.microsoft.com/office/powerpoint/2010/main" val="15327322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och text vit">
    <p:spTree>
      <p:nvGrpSpPr>
        <p:cNvPr id="1" name=""/>
        <p:cNvGrpSpPr/>
        <p:nvPr/>
      </p:nvGrpSpPr>
      <p:grpSpPr>
        <a:xfrm>
          <a:off x="0" y="0"/>
          <a:ext cx="0" cy="0"/>
          <a:chOff x="0" y="0"/>
          <a:chExt cx="0" cy="0"/>
        </a:xfrm>
      </p:grpSpPr>
      <p:sp>
        <p:nvSpPr>
          <p:cNvPr id="4" name="Rubrik 3"/>
          <p:cNvSpPr>
            <a:spLocks noGrp="1"/>
          </p:cNvSpPr>
          <p:nvPr>
            <p:ph type="title"/>
          </p:nvPr>
        </p:nvSpPr>
        <p:spPr>
          <a:xfrm>
            <a:off x="913435" y="999226"/>
            <a:ext cx="10316784" cy="831131"/>
          </a:xfrm>
          <a:prstGeom prst="rect">
            <a:avLst/>
          </a:prstGeom>
        </p:spPr>
        <p:txBody>
          <a:bodyPr vert="horz">
            <a:normAutofit/>
          </a:bodyPr>
          <a:lstStyle>
            <a:lvl1pPr algn="l">
              <a:defRPr sz="3600">
                <a:latin typeface="+mn-lt"/>
              </a:defRPr>
            </a:lvl1pPr>
          </a:lstStyle>
          <a:p>
            <a:r>
              <a:rPr lang="en-US"/>
              <a:t>Click to edit Master title style</a:t>
            </a:r>
            <a:endParaRPr lang="sv-SE"/>
          </a:p>
        </p:txBody>
      </p:sp>
      <p:sp>
        <p:nvSpPr>
          <p:cNvPr id="17" name="Platshållare för datum 3"/>
          <p:cNvSpPr>
            <a:spLocks noGrp="1"/>
          </p:cNvSpPr>
          <p:nvPr>
            <p:ph type="dt" sz="half" idx="10"/>
          </p:nvPr>
        </p:nvSpPr>
        <p:spPr>
          <a:xfrm>
            <a:off x="8882792" y="361000"/>
            <a:ext cx="1908257" cy="264685"/>
          </a:xfrm>
          <a:prstGeom prst="rect">
            <a:avLst/>
          </a:prstGeom>
        </p:spPr>
        <p:txBody>
          <a:bodyPr/>
          <a:lstStyle>
            <a:lvl1pPr algn="r">
              <a:defRPr sz="1100" cap="all"/>
            </a:lvl1pPr>
          </a:lstStyle>
          <a:p>
            <a:fld id="{57FE6FAB-688F-45BF-A9E4-1B35D1ACF33D}" type="datetime1">
              <a:rPr lang="sv-SE" smtClean="0"/>
              <a:t>2024-09-20</a:t>
            </a:fld>
            <a:endParaRPr lang="sv-SE" dirty="0"/>
          </a:p>
        </p:txBody>
      </p:sp>
      <p:sp>
        <p:nvSpPr>
          <p:cNvPr id="18" name="Platshållare för bildnummer 5"/>
          <p:cNvSpPr>
            <a:spLocks noGrp="1"/>
          </p:cNvSpPr>
          <p:nvPr>
            <p:ph type="sldNum" sz="quarter" idx="12"/>
          </p:nvPr>
        </p:nvSpPr>
        <p:spPr>
          <a:xfrm>
            <a:off x="10616347" y="361655"/>
            <a:ext cx="738379" cy="264685"/>
          </a:xfrm>
          <a:prstGeom prst="rect">
            <a:avLst/>
          </a:prstGeom>
        </p:spPr>
        <p:txBody>
          <a:bodyPr/>
          <a:lstStyle>
            <a:lvl1pPr algn="r">
              <a:defRPr sz="1100"/>
            </a:lvl1pPr>
          </a:lstStyle>
          <a:p>
            <a:fld id="{80A4C9D9-979F-D94A-9054-C3B7EAD37AEB}" type="slidenum">
              <a:rPr lang="sv-SE" smtClean="0"/>
              <a:pPr/>
              <a:t>‹#›</a:t>
            </a:fld>
            <a:endParaRPr lang="sv-SE" dirty="0"/>
          </a:p>
        </p:txBody>
      </p:sp>
      <p:sp>
        <p:nvSpPr>
          <p:cNvPr id="19" name="Platshållare för sidfot 4"/>
          <p:cNvSpPr>
            <a:spLocks noGrp="1"/>
          </p:cNvSpPr>
          <p:nvPr>
            <p:ph type="ftr" sz="quarter" idx="11"/>
          </p:nvPr>
        </p:nvSpPr>
        <p:spPr>
          <a:xfrm>
            <a:off x="791151" y="361000"/>
            <a:ext cx="7782556" cy="265340"/>
          </a:xfrm>
          <a:prstGeom prst="rect">
            <a:avLst/>
          </a:prstGeom>
        </p:spPr>
        <p:txBody>
          <a:bodyPr anchor="b"/>
          <a:lstStyle>
            <a:lvl1pPr>
              <a:defRPr sz="1100"/>
            </a:lvl1pPr>
          </a:lstStyle>
          <a:p>
            <a:r>
              <a:rPr lang="sv-SE"/>
              <a:t>Dag 1. Kursintroduktion och presentation</a:t>
            </a:r>
            <a:endParaRPr lang="sv-SE" dirty="0"/>
          </a:p>
        </p:txBody>
      </p:sp>
      <p:sp>
        <p:nvSpPr>
          <p:cNvPr id="20" name="Platshållare för text 2"/>
          <p:cNvSpPr>
            <a:spLocks noGrp="1"/>
          </p:cNvSpPr>
          <p:nvPr>
            <p:ph type="body" sz="quarter" idx="13"/>
          </p:nvPr>
        </p:nvSpPr>
        <p:spPr>
          <a:xfrm>
            <a:off x="913435" y="1830357"/>
            <a:ext cx="10316783" cy="4066288"/>
          </a:xfrm>
          <a:prstGeom prst="rect">
            <a:avLst/>
          </a:prstGeom>
        </p:spPr>
        <p:txBody>
          <a:bodyPr vert="horz"/>
          <a:lstStyle>
            <a:lvl1pPr>
              <a:spcBef>
                <a:spcPts val="900"/>
              </a:spcBef>
              <a:defRPr sz="2400" b="0" i="0">
                <a:latin typeface="Georgia"/>
                <a:cs typeface="Georgia"/>
              </a:defRPr>
            </a:lvl1pPr>
            <a:lvl2pPr>
              <a:spcBef>
                <a:spcPts val="900"/>
              </a:spcBef>
              <a:defRPr sz="2400" b="0" i="0">
                <a:latin typeface="Georgia"/>
                <a:cs typeface="Georgia"/>
              </a:defRPr>
            </a:lvl2pPr>
            <a:lvl3pPr>
              <a:spcBef>
                <a:spcPts val="900"/>
              </a:spcBef>
              <a:defRPr sz="2400" b="0" i="0">
                <a:latin typeface="Georgia"/>
                <a:cs typeface="Georgia"/>
              </a:defRPr>
            </a:lvl3pPr>
            <a:lvl4pPr>
              <a:spcBef>
                <a:spcPts val="900"/>
              </a:spcBef>
              <a:defRPr sz="2400" b="0" i="0">
                <a:latin typeface="Georgia"/>
                <a:cs typeface="Georgia"/>
              </a:defRPr>
            </a:lvl4pPr>
            <a:lvl5pPr>
              <a:spcBef>
                <a:spcPts val="900"/>
              </a:spcBef>
              <a:defRPr sz="2400" b="0" i="0">
                <a:latin typeface="Georgia"/>
                <a:cs typeface="Georgia"/>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Tree>
    <p:extLst>
      <p:ext uri="{BB962C8B-B14F-4D97-AF65-F5344CB8AC3E}">
        <p14:creationId xmlns:p14="http://schemas.microsoft.com/office/powerpoint/2010/main" val="3567591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sida Blå">
    <p:bg>
      <p:bgPr>
        <a:solidFill>
          <a:srgbClr val="00B9E7"/>
        </a:solidFill>
        <a:effectLst/>
      </p:bgPr>
    </p:bg>
    <p:spTree>
      <p:nvGrpSpPr>
        <p:cNvPr id="1" name=""/>
        <p:cNvGrpSpPr/>
        <p:nvPr/>
      </p:nvGrpSpPr>
      <p:grpSpPr>
        <a:xfrm>
          <a:off x="0" y="0"/>
          <a:ext cx="0" cy="0"/>
          <a:chOff x="0" y="0"/>
          <a:chExt cx="0" cy="0"/>
        </a:xfrm>
      </p:grpSpPr>
      <p:sp>
        <p:nvSpPr>
          <p:cNvPr id="6" name="Rubrik 1"/>
          <p:cNvSpPr>
            <a:spLocks noGrp="1"/>
          </p:cNvSpPr>
          <p:nvPr>
            <p:ph type="ctrTitle" hasCustomPrompt="1"/>
          </p:nvPr>
        </p:nvSpPr>
        <p:spPr>
          <a:xfrm>
            <a:off x="1401513" y="1812904"/>
            <a:ext cx="9716255" cy="1470025"/>
          </a:xfrm>
          <a:prstGeom prst="rect">
            <a:avLst/>
          </a:prstGeom>
        </p:spPr>
        <p:txBody>
          <a:bodyPr anchor="b">
            <a:normAutofit/>
          </a:bodyPr>
          <a:lstStyle>
            <a:lvl1pPr algn="l">
              <a:defRPr sz="4500" b="0" i="0">
                <a:solidFill>
                  <a:srgbClr val="FFFFFF"/>
                </a:solidFill>
                <a:latin typeface="KorolevLiU Medium" charset="0"/>
                <a:ea typeface="KorolevLiU Medium" charset="0"/>
                <a:cs typeface="KorolevLiU Medium" charset="0"/>
              </a:defRPr>
            </a:lvl1pPr>
          </a:lstStyle>
          <a:p>
            <a:r>
              <a:rPr lang="sv-SE" dirty="0"/>
              <a:t>Presentationens</a:t>
            </a:r>
            <a:br>
              <a:rPr lang="sv-SE" dirty="0"/>
            </a:br>
            <a:r>
              <a:rPr lang="sv-SE" dirty="0"/>
              <a:t>titel/rubrik</a:t>
            </a:r>
          </a:p>
        </p:txBody>
      </p:sp>
      <p:sp>
        <p:nvSpPr>
          <p:cNvPr id="7" name="Underrubrik 2"/>
          <p:cNvSpPr>
            <a:spLocks noGrp="1"/>
          </p:cNvSpPr>
          <p:nvPr>
            <p:ph type="subTitle" idx="1" hasCustomPrompt="1"/>
          </p:nvPr>
        </p:nvSpPr>
        <p:spPr>
          <a:xfrm>
            <a:off x="1401511" y="3493964"/>
            <a:ext cx="9716256" cy="1949709"/>
          </a:xfrm>
          <a:prstGeom prst="rect">
            <a:avLst/>
          </a:prstGeom>
        </p:spPr>
        <p:txBody>
          <a:bodyPr>
            <a:normAutofit/>
          </a:bodyPr>
          <a:lstStyle>
            <a:lvl1pPr marL="0" indent="0" algn="l">
              <a:buNone/>
              <a:defRPr sz="2100" b="1" i="0">
                <a:solidFill>
                  <a:srgbClr val="FFFFFF"/>
                </a:solidFill>
                <a:latin typeface="KorolevLiU Medium" charset="0"/>
                <a:ea typeface="KorolevLiU Medium" charset="0"/>
                <a:cs typeface="KorolevLiU Medium"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Underrubrik/namn på talare e.d.</a:t>
            </a:r>
          </a:p>
        </p:txBody>
      </p:sp>
    </p:spTree>
    <p:extLst>
      <p:ext uri="{BB962C8B-B14F-4D97-AF65-F5344CB8AC3E}">
        <p14:creationId xmlns:p14="http://schemas.microsoft.com/office/powerpoint/2010/main" val="4290602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a:xfrm>
            <a:off x="8292263" y="0"/>
            <a:ext cx="2520000" cy="360000"/>
          </a:xfrm>
        </p:spPr>
        <p:txBody>
          <a:bodyPr/>
          <a:lstStyle/>
          <a:p>
            <a:fld id="{A0D3A54C-EB03-A244-88F0-70D5D8782B1B}" type="datetime1">
              <a:rPr lang="sv-SE" smtClean="0"/>
              <a:t>2024-09-20</a:t>
            </a:fld>
            <a:endParaRPr lang="sv-SE"/>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a:xfrm>
            <a:off x="10812263" y="0"/>
            <a:ext cx="432000" cy="360000"/>
          </a:xfrm>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D2B6CEC0-7FA1-4DD6-9711-E98236C4418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20" name="Picture 19" descr="Logotype">
            <a:extLst>
              <a:ext uri="{FF2B5EF4-FFF2-40B4-BE49-F238E27FC236}">
                <a16:creationId xmlns:a16="http://schemas.microsoft.com/office/drawing/2014/main" id="{38E76754-54E4-4E46-A42B-165CB1D043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259089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D60-9FEA-4061-AE29-F7A1A0AE668D}"/>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79AD652D-D723-4261-9B8C-661B6699F950}"/>
              </a:ext>
            </a:extLst>
          </p:cNvPr>
          <p:cNvSpPr>
            <a:spLocks noGrp="1"/>
          </p:cNvSpPr>
          <p:nvPr>
            <p:ph sz="half" idx="1"/>
          </p:nvPr>
        </p:nvSpPr>
        <p:spPr>
          <a:xfrm>
            <a:off x="838200" y="1825629"/>
            <a:ext cx="5181600" cy="424148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Content Placeholder 3">
            <a:extLst>
              <a:ext uri="{FF2B5EF4-FFF2-40B4-BE49-F238E27FC236}">
                <a16:creationId xmlns:a16="http://schemas.microsoft.com/office/drawing/2014/main" id="{8D72E162-7D8A-446C-B6C3-D85896811443}"/>
              </a:ext>
            </a:extLst>
          </p:cNvPr>
          <p:cNvSpPr>
            <a:spLocks noGrp="1"/>
          </p:cNvSpPr>
          <p:nvPr>
            <p:ph sz="half" idx="2"/>
          </p:nvPr>
        </p:nvSpPr>
        <p:spPr>
          <a:xfrm>
            <a:off x="6172200" y="1825626"/>
            <a:ext cx="5181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Date Placeholder 4">
            <a:extLst>
              <a:ext uri="{FF2B5EF4-FFF2-40B4-BE49-F238E27FC236}">
                <a16:creationId xmlns:a16="http://schemas.microsoft.com/office/drawing/2014/main" id="{C6CCDECF-AB46-421A-B3EA-954167E551C6}"/>
              </a:ext>
            </a:extLst>
          </p:cNvPr>
          <p:cNvSpPr>
            <a:spLocks noGrp="1"/>
          </p:cNvSpPr>
          <p:nvPr>
            <p:ph type="dt" sz="half" idx="10"/>
          </p:nvPr>
        </p:nvSpPr>
        <p:spPr/>
        <p:txBody>
          <a:bodyPr/>
          <a:lstStyle/>
          <a:p>
            <a:fld id="{8799C4C0-6F97-2E48-B093-E07FB97419C9}" type="datetime1">
              <a:rPr lang="sv-SE" smtClean="0"/>
              <a:t>2024-09-20</a:t>
            </a:fld>
            <a:endParaRPr lang="sv-SE"/>
          </a:p>
        </p:txBody>
      </p:sp>
      <p:sp>
        <p:nvSpPr>
          <p:cNvPr id="6" name="Footer Placeholder 5">
            <a:extLst>
              <a:ext uri="{FF2B5EF4-FFF2-40B4-BE49-F238E27FC236}">
                <a16:creationId xmlns:a16="http://schemas.microsoft.com/office/drawing/2014/main" id="{20FFB67D-8CC2-4E5B-BF93-6B7E5BF4B2AC}"/>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3CAF80C1-A5DA-4E08-8CAE-B47DD97A3975}"/>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1" name="Rak 5">
            <a:extLst>
              <a:ext uri="{FF2B5EF4-FFF2-40B4-BE49-F238E27FC236}">
                <a16:creationId xmlns:a16="http://schemas.microsoft.com/office/drawing/2014/main" id="{1DBCDB3C-6D20-4691-BDE2-381FEEBC114C}"/>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2" name="Picture 11" descr="Logotype">
            <a:extLst>
              <a:ext uri="{FF2B5EF4-FFF2-40B4-BE49-F238E27FC236}">
                <a16:creationId xmlns:a16="http://schemas.microsoft.com/office/drawing/2014/main" id="{09F3A704-4A19-43BE-95E7-C2EE1D44AE9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381000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C1DA-1DF7-4806-9BFE-693752D8E5AA}"/>
              </a:ext>
            </a:extLst>
          </p:cNvPr>
          <p:cNvSpPr>
            <a:spLocks noGrp="1"/>
          </p:cNvSpPr>
          <p:nvPr>
            <p:ph type="title"/>
          </p:nvPr>
        </p:nvSpPr>
        <p:spPr>
          <a:xfrm>
            <a:off x="839788" y="365129"/>
            <a:ext cx="10515600" cy="1325563"/>
          </a:xfrm>
        </p:spPr>
        <p:txBody>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4E0AEAAB-6C1D-4159-B092-4584A8886AC8}"/>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7B835E44-E48F-4B64-BC38-36AE1423EEC3}"/>
              </a:ext>
            </a:extLst>
          </p:cNvPr>
          <p:cNvSpPr>
            <a:spLocks noGrp="1"/>
          </p:cNvSpPr>
          <p:nvPr>
            <p:ph sz="half" idx="2"/>
          </p:nvPr>
        </p:nvSpPr>
        <p:spPr>
          <a:xfrm>
            <a:off x="839789" y="2505085"/>
            <a:ext cx="5157787" cy="357167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Text Placeholder 4">
            <a:extLst>
              <a:ext uri="{FF2B5EF4-FFF2-40B4-BE49-F238E27FC236}">
                <a16:creationId xmlns:a16="http://schemas.microsoft.com/office/drawing/2014/main" id="{CF40FBBF-9493-4795-A84B-B36E22050892}"/>
              </a:ext>
            </a:extLst>
          </p:cNvPr>
          <p:cNvSpPr>
            <a:spLocks noGrp="1"/>
          </p:cNvSpPr>
          <p:nvPr>
            <p:ph type="body" sz="quarter" idx="3"/>
          </p:nvPr>
        </p:nvSpPr>
        <p:spPr>
          <a:xfrm>
            <a:off x="6172203" y="1681163"/>
            <a:ext cx="5183188"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a:extLst>
              <a:ext uri="{FF2B5EF4-FFF2-40B4-BE49-F238E27FC236}">
                <a16:creationId xmlns:a16="http://schemas.microsoft.com/office/drawing/2014/main" id="{BD7B4785-7E60-4E95-8686-807938974191}"/>
              </a:ext>
            </a:extLst>
          </p:cNvPr>
          <p:cNvSpPr>
            <a:spLocks noGrp="1"/>
          </p:cNvSpPr>
          <p:nvPr>
            <p:ph sz="quarter" idx="4"/>
          </p:nvPr>
        </p:nvSpPr>
        <p:spPr>
          <a:xfrm>
            <a:off x="6172203" y="2505085"/>
            <a:ext cx="5183188" cy="356845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Date Placeholder 6">
            <a:extLst>
              <a:ext uri="{FF2B5EF4-FFF2-40B4-BE49-F238E27FC236}">
                <a16:creationId xmlns:a16="http://schemas.microsoft.com/office/drawing/2014/main" id="{7352B86A-85B7-4456-A609-BB084D0B26B0}"/>
              </a:ext>
            </a:extLst>
          </p:cNvPr>
          <p:cNvSpPr>
            <a:spLocks noGrp="1"/>
          </p:cNvSpPr>
          <p:nvPr>
            <p:ph type="dt" sz="half" idx="10"/>
          </p:nvPr>
        </p:nvSpPr>
        <p:spPr/>
        <p:txBody>
          <a:bodyPr/>
          <a:lstStyle/>
          <a:p>
            <a:fld id="{6910F6FE-1EF1-3543-A93C-A13D5DBCD153}" type="datetime1">
              <a:rPr lang="sv-SE" smtClean="0"/>
              <a:t>2024-09-20</a:t>
            </a:fld>
            <a:endParaRPr lang="sv-SE"/>
          </a:p>
        </p:txBody>
      </p:sp>
      <p:sp>
        <p:nvSpPr>
          <p:cNvPr id="8" name="Footer Placeholder 7">
            <a:extLst>
              <a:ext uri="{FF2B5EF4-FFF2-40B4-BE49-F238E27FC236}">
                <a16:creationId xmlns:a16="http://schemas.microsoft.com/office/drawing/2014/main" id="{91C08846-8A71-4321-93F6-BFCE99CB4A5E}"/>
              </a:ext>
            </a:extLst>
          </p:cNvPr>
          <p:cNvSpPr>
            <a:spLocks noGrp="1"/>
          </p:cNvSpPr>
          <p:nvPr>
            <p:ph type="ftr" sz="quarter" idx="11"/>
          </p:nvPr>
        </p:nvSpPr>
        <p:spPr/>
        <p:txBody>
          <a:bodyPr/>
          <a:lstStyle/>
          <a:p>
            <a:r>
              <a:rPr lang="sv-SE"/>
              <a:t>LiU PowerPoint-mall</a:t>
            </a:r>
          </a:p>
        </p:txBody>
      </p:sp>
      <p:sp>
        <p:nvSpPr>
          <p:cNvPr id="9" name="Slide Number Placeholder 8">
            <a:extLst>
              <a:ext uri="{FF2B5EF4-FFF2-40B4-BE49-F238E27FC236}">
                <a16:creationId xmlns:a16="http://schemas.microsoft.com/office/drawing/2014/main" id="{3AB0CCA9-80F4-4FE7-B4FD-9FB654545F31}"/>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3" name="Rak 5">
            <a:extLst>
              <a:ext uri="{FF2B5EF4-FFF2-40B4-BE49-F238E27FC236}">
                <a16:creationId xmlns:a16="http://schemas.microsoft.com/office/drawing/2014/main" id="{EC927C92-6210-4B4D-895A-19AADBEF8F6E}"/>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4" name="Picture 13" descr="Logotype">
            <a:extLst>
              <a:ext uri="{FF2B5EF4-FFF2-40B4-BE49-F238E27FC236}">
                <a16:creationId xmlns:a16="http://schemas.microsoft.com/office/drawing/2014/main" id="{16070C61-E474-42D9-94A1-967A6D1BE7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54625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3FE9-5F5B-413D-B4E8-BD7E2968FF45}"/>
              </a:ext>
            </a:extLst>
          </p:cNvPr>
          <p:cNvSpPr>
            <a:spLocks noGrp="1"/>
          </p:cNvSpPr>
          <p:nvPr>
            <p:ph type="title"/>
          </p:nvPr>
        </p:nvSpPr>
        <p:spPr/>
        <p:txBody>
          <a:bodyPr/>
          <a:lstStyle/>
          <a:p>
            <a:r>
              <a:rPr lang="sv-SE"/>
              <a:t>Klicka här för att ändra mall för rubrikformat</a:t>
            </a:r>
            <a:endParaRPr lang="sv-SE" dirty="0"/>
          </a:p>
        </p:txBody>
      </p:sp>
      <p:sp>
        <p:nvSpPr>
          <p:cNvPr id="3" name="Date Placeholder 2">
            <a:extLst>
              <a:ext uri="{FF2B5EF4-FFF2-40B4-BE49-F238E27FC236}">
                <a16:creationId xmlns:a16="http://schemas.microsoft.com/office/drawing/2014/main" id="{55082EEB-76C9-46A2-8992-24100BBA5F96}"/>
              </a:ext>
            </a:extLst>
          </p:cNvPr>
          <p:cNvSpPr>
            <a:spLocks noGrp="1"/>
          </p:cNvSpPr>
          <p:nvPr>
            <p:ph type="dt" sz="half" idx="10"/>
          </p:nvPr>
        </p:nvSpPr>
        <p:spPr/>
        <p:txBody>
          <a:bodyPr/>
          <a:lstStyle/>
          <a:p>
            <a:fld id="{DC60EFBD-E0CA-9D4E-9724-19DA9E74433A}" type="datetime1">
              <a:rPr lang="sv-SE" smtClean="0"/>
              <a:t>2024-09-20</a:t>
            </a:fld>
            <a:endParaRPr lang="sv-SE"/>
          </a:p>
        </p:txBody>
      </p:sp>
      <p:sp>
        <p:nvSpPr>
          <p:cNvPr id="4" name="Footer Placeholder 3">
            <a:extLst>
              <a:ext uri="{FF2B5EF4-FFF2-40B4-BE49-F238E27FC236}">
                <a16:creationId xmlns:a16="http://schemas.microsoft.com/office/drawing/2014/main" id="{771F3176-8332-460F-839F-8C36305CF839}"/>
              </a:ext>
            </a:extLst>
          </p:cNvPr>
          <p:cNvSpPr>
            <a:spLocks noGrp="1"/>
          </p:cNvSpPr>
          <p:nvPr>
            <p:ph type="ftr" sz="quarter" idx="11"/>
          </p:nvPr>
        </p:nvSpPr>
        <p:spPr/>
        <p:txBody>
          <a:bodyPr/>
          <a:lstStyle/>
          <a:p>
            <a:r>
              <a:rPr lang="sv-SE"/>
              <a:t>LiU PowerPoint-mall</a:t>
            </a:r>
          </a:p>
        </p:txBody>
      </p:sp>
      <p:sp>
        <p:nvSpPr>
          <p:cNvPr id="5" name="Slide Number Placeholder 4">
            <a:extLst>
              <a:ext uri="{FF2B5EF4-FFF2-40B4-BE49-F238E27FC236}">
                <a16:creationId xmlns:a16="http://schemas.microsoft.com/office/drawing/2014/main" id="{470BA3FD-78E6-4451-96E1-12B31AC3BAD8}"/>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95DA7626-B115-4C4F-9B3C-FE5B663044E7}"/>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10" name="Picture 9" descr="Logotype">
            <a:extLst>
              <a:ext uri="{FF2B5EF4-FFF2-40B4-BE49-F238E27FC236}">
                <a16:creationId xmlns:a16="http://schemas.microsoft.com/office/drawing/2014/main" id="{981D80BE-49D3-48FC-AC64-622528B8A17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219844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96CBC0-C319-4952-8F5C-99292872E293}"/>
              </a:ext>
            </a:extLst>
          </p:cNvPr>
          <p:cNvSpPr>
            <a:spLocks noGrp="1"/>
          </p:cNvSpPr>
          <p:nvPr>
            <p:ph type="dt" sz="half" idx="10"/>
          </p:nvPr>
        </p:nvSpPr>
        <p:spPr/>
        <p:txBody>
          <a:bodyPr/>
          <a:lstStyle/>
          <a:p>
            <a:fld id="{350CEA87-5627-084D-AE08-C5534DC614BD}" type="datetime1">
              <a:rPr lang="sv-SE" smtClean="0"/>
              <a:t>2024-09-20</a:t>
            </a:fld>
            <a:endParaRPr lang="sv-SE"/>
          </a:p>
        </p:txBody>
      </p:sp>
      <p:sp>
        <p:nvSpPr>
          <p:cNvPr id="3" name="Footer Placeholder 2">
            <a:extLst>
              <a:ext uri="{FF2B5EF4-FFF2-40B4-BE49-F238E27FC236}">
                <a16:creationId xmlns:a16="http://schemas.microsoft.com/office/drawing/2014/main" id="{EC66394A-EC6D-4B1F-8267-B06B10136441}"/>
              </a:ext>
            </a:extLst>
          </p:cNvPr>
          <p:cNvSpPr>
            <a:spLocks noGrp="1"/>
          </p:cNvSpPr>
          <p:nvPr>
            <p:ph type="ftr" sz="quarter" idx="11"/>
          </p:nvPr>
        </p:nvSpPr>
        <p:spPr/>
        <p:txBody>
          <a:bodyPr/>
          <a:lstStyle/>
          <a:p>
            <a:r>
              <a:rPr lang="sv-SE"/>
              <a:t>LiU PowerPoint-mall</a:t>
            </a:r>
          </a:p>
        </p:txBody>
      </p:sp>
      <p:sp>
        <p:nvSpPr>
          <p:cNvPr id="4" name="Slide Number Placeholder 3">
            <a:extLst>
              <a:ext uri="{FF2B5EF4-FFF2-40B4-BE49-F238E27FC236}">
                <a16:creationId xmlns:a16="http://schemas.microsoft.com/office/drawing/2014/main" id="{BD7DF935-E895-4D21-A182-6E15EDC728FD}"/>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8" name="Rak 5">
            <a:extLst>
              <a:ext uri="{FF2B5EF4-FFF2-40B4-BE49-F238E27FC236}">
                <a16:creationId xmlns:a16="http://schemas.microsoft.com/office/drawing/2014/main" id="{97E9F04A-B552-451B-920C-ED4546809656}"/>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9" name="Picture 8" descr="Logotype">
            <a:extLst>
              <a:ext uri="{FF2B5EF4-FFF2-40B4-BE49-F238E27FC236}">
                <a16:creationId xmlns:a16="http://schemas.microsoft.com/office/drawing/2014/main" id="{2EB1136A-B5C1-474E-856C-5B6E55AECA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2453934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80A2-67AA-45AE-A4A3-02C24D5D2D10}"/>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9B3FC7A9-016D-4F8D-95F8-AE268FFCD56E}"/>
              </a:ext>
            </a:extLst>
          </p:cNvPr>
          <p:cNvSpPr>
            <a:spLocks noGrp="1"/>
          </p:cNvSpPr>
          <p:nvPr>
            <p:ph idx="1"/>
          </p:nvPr>
        </p:nvSpPr>
        <p:spPr>
          <a:xfrm>
            <a:off x="5183188" y="987429"/>
            <a:ext cx="6172200" cy="5092533"/>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Text Placeholder 3">
            <a:extLst>
              <a:ext uri="{FF2B5EF4-FFF2-40B4-BE49-F238E27FC236}">
                <a16:creationId xmlns:a16="http://schemas.microsoft.com/office/drawing/2014/main" id="{1B9E2521-9433-4ED7-A38E-EB976F0B35CD}"/>
              </a:ext>
            </a:extLst>
          </p:cNvPr>
          <p:cNvSpPr>
            <a:spLocks noGrp="1"/>
          </p:cNvSpPr>
          <p:nvPr>
            <p:ph type="body" sz="half" idx="2"/>
          </p:nvPr>
        </p:nvSpPr>
        <p:spPr>
          <a:xfrm>
            <a:off x="839788" y="2057402"/>
            <a:ext cx="3932237" cy="4022563"/>
          </a:xfrm>
        </p:spPr>
        <p:txBody>
          <a:bodyPr/>
          <a:lstStyle>
            <a:lvl1pPr marL="0" indent="0">
              <a:lnSpc>
                <a:spcPct val="100000"/>
              </a:lnSpc>
              <a:buNone/>
              <a:defRPr sz="16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5" name="Date Placeholder 4">
            <a:extLst>
              <a:ext uri="{FF2B5EF4-FFF2-40B4-BE49-F238E27FC236}">
                <a16:creationId xmlns:a16="http://schemas.microsoft.com/office/drawing/2014/main" id="{3ADAEBBB-5F59-4CE5-8F95-88A1C1885396}"/>
              </a:ext>
            </a:extLst>
          </p:cNvPr>
          <p:cNvSpPr>
            <a:spLocks noGrp="1"/>
          </p:cNvSpPr>
          <p:nvPr>
            <p:ph type="dt" sz="half" idx="10"/>
          </p:nvPr>
        </p:nvSpPr>
        <p:spPr/>
        <p:txBody>
          <a:bodyPr/>
          <a:lstStyle/>
          <a:p>
            <a:fld id="{87AB5AB5-DF39-3E46-90CF-6EF276B06A93}" type="datetime1">
              <a:rPr lang="sv-SE" smtClean="0"/>
              <a:t>2024-09-20</a:t>
            </a:fld>
            <a:endParaRPr lang="sv-SE"/>
          </a:p>
        </p:txBody>
      </p:sp>
      <p:sp>
        <p:nvSpPr>
          <p:cNvPr id="6" name="Footer Placeholder 5">
            <a:extLst>
              <a:ext uri="{FF2B5EF4-FFF2-40B4-BE49-F238E27FC236}">
                <a16:creationId xmlns:a16="http://schemas.microsoft.com/office/drawing/2014/main" id="{052D4F3F-4FD6-423B-8630-8675366330DD}"/>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BFE6012F-A692-4BBB-B0E2-A40D6C39170B}"/>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26" name="Rak 5">
            <a:extLst>
              <a:ext uri="{FF2B5EF4-FFF2-40B4-BE49-F238E27FC236}">
                <a16:creationId xmlns:a16="http://schemas.microsoft.com/office/drawing/2014/main" id="{125440BF-FF8E-4F55-AC91-862AB2B62D8D}"/>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27" name="Picture 26" descr="Logotype">
            <a:extLst>
              <a:ext uri="{FF2B5EF4-FFF2-40B4-BE49-F238E27FC236}">
                <a16:creationId xmlns:a16="http://schemas.microsoft.com/office/drawing/2014/main" id="{D90BB542-B2DE-4722-88B8-0ED2E3A963B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spTree>
    <p:extLst>
      <p:ext uri="{BB962C8B-B14F-4D97-AF65-F5344CB8AC3E}">
        <p14:creationId xmlns:p14="http://schemas.microsoft.com/office/powerpoint/2010/main" val="420427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5" Type="http://schemas.openxmlformats.org/officeDocument/2006/relationships/image" Target="../media/image1.emf"/><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5.xml"/><Relationship Id="rId1" Type="http://schemas.openxmlformats.org/officeDocument/2006/relationships/slideLayout" Target="../slideLayouts/slideLayout31.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theme" Target="../theme/theme6.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5129"/>
            <a:ext cx="2520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41FF40AD-5146-EC40-B555-0F748959FBB7}" type="datetime1">
              <a:rPr lang="sv-SE" smtClean="0"/>
              <a:t>2024-09-20</a:t>
            </a:fld>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solidFill>
                <a:latin typeface="+mj-lt"/>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417324101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 id="2147483829" r:id="rId12"/>
  </p:sldLayoutIdLst>
  <p:hf sldNum="0"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fld id="{1872FD05-3745-704F-82FF-A699CA250D1F}" type="datetime1">
              <a:rPr lang="sv-SE" smtClean="0"/>
              <a:t>2024-09-20</a:t>
            </a:fld>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tint val="75000"/>
                  </a:schemeClr>
                </a:solidFill>
                <a:latin typeface="+mj-lt"/>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tint val="75000"/>
                  </a:schemeClr>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3948173387"/>
      </p:ext>
    </p:extLst>
  </p:cSld>
  <p:clrMap bg1="dk1" tx1="lt1" bg2="dk2" tx2="lt2" accent1="accent1" accent2="accent2" accent3="accent3" accent4="accent4" accent5="accent5" accent6="accent6" hlink="hlink" folHlink="folHlink"/>
  <p:sldLayoutIdLst>
    <p:sldLayoutId id="2147483855" r:id="rId1"/>
    <p:sldLayoutId id="2147483856" r:id="rId2"/>
    <p:sldLayoutId id="2147483857"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Lst>
  <p:hf sldNum="0"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8BE3E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93DC0C72-79A0-4655-B207-9739A684267D}"/>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bg1"/>
                </a:solidFill>
                <a:latin typeface="+mj-lt"/>
              </a:defRPr>
            </a:lvl1pPr>
          </a:lstStyle>
          <a:p>
            <a:fld id="{E8DAB5D5-9384-7346-9FE2-4836DD070881}" type="datetime1">
              <a:rPr lang="sv-SE" smtClean="0"/>
              <a:pPr/>
              <a:t>2024-09-20</a:t>
            </a:fld>
            <a:endParaRPr lang="sv-SE" dirty="0"/>
          </a:p>
        </p:txBody>
      </p:sp>
      <p:sp>
        <p:nvSpPr>
          <p:cNvPr id="5" name="Footer Placeholder 4">
            <a:extLst>
              <a:ext uri="{FF2B5EF4-FFF2-40B4-BE49-F238E27FC236}">
                <a16:creationId xmlns:a16="http://schemas.microsoft.com/office/drawing/2014/main" id="{2AC00D10-5EE3-4AEB-8900-1A07916BEF49}"/>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bg1"/>
                </a:solidFill>
                <a:latin typeface="+mj-lt"/>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70FA2BB8-8F26-4AF0-AE95-D41EE971F007}"/>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bg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4067912700"/>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Lst>
  <p:hf sldNum="0" hdr="0" ftr="0" dt="0"/>
  <p:txStyles>
    <p:titleStyle>
      <a:lvl1pPr algn="l" defTabSz="914332"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 name="Bildobjekt 6">
            <a:extLst>
              <a:ext uri="{FF2B5EF4-FFF2-40B4-BE49-F238E27FC236}">
                <a16:creationId xmlns:a16="http://schemas.microsoft.com/office/drawing/2014/main" id="{E8E91BD3-C9B8-0946-BD6A-CF9D00E5D79E}"/>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0895" y="6195073"/>
            <a:ext cx="1664240" cy="586783"/>
          </a:xfrm>
          <a:prstGeom prst="rect">
            <a:avLst/>
          </a:prstGeom>
        </p:spPr>
      </p:pic>
      <p:cxnSp>
        <p:nvCxnSpPr>
          <p:cNvPr id="10" name="Rak 5">
            <a:extLst>
              <a:ext uri="{FF2B5EF4-FFF2-40B4-BE49-F238E27FC236}">
                <a16:creationId xmlns:a16="http://schemas.microsoft.com/office/drawing/2014/main" id="{A6E1C386-BE1B-DC4D-B179-8DBC8BF17B87}"/>
              </a:ext>
            </a:extLst>
          </p:cNvPr>
          <p:cNvCxnSpPr>
            <a:cxnSpLocks/>
          </p:cNvCxnSpPr>
          <p:nvPr userDrawn="1"/>
        </p:nvCxnSpPr>
        <p:spPr>
          <a:xfrm>
            <a:off x="203202" y="6120611"/>
            <a:ext cx="11758863"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3831731"/>
      </p:ext>
    </p:extLst>
  </p:cSld>
  <p:clrMap bg1="lt1" tx1="dk1" bg2="lt2" tx2="dk2" accent1="accent1" accent2="accent2" accent3="accent3" accent4="accent4" accent5="accent5" accent6="accent6" hlink="hlink" folHlink="folHlink"/>
  <p:sldLayoutIdLst>
    <p:sldLayoutId id="2147483861" r:id="rId1"/>
    <p:sldLayoutId id="2147483732" r:id="rId2"/>
    <p:sldLayoutId id="2147483734" r:id="rId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51" userDrawn="1">
          <p15:clr>
            <a:srgbClr val="F26B43"/>
          </p15:clr>
        </p15:guide>
        <p15:guide id="3" pos="7537"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Rak 6">
            <a:extLst>
              <a:ext uri="{FF2B5EF4-FFF2-40B4-BE49-F238E27FC236}">
                <a16:creationId xmlns:a16="http://schemas.microsoft.com/office/drawing/2014/main" id="{4D3EABC0-D4A8-BF4B-A517-4F1F34236AE2}"/>
              </a:ext>
            </a:extLst>
          </p:cNvPr>
          <p:cNvCxnSpPr/>
          <p:nvPr userDrawn="1"/>
        </p:nvCxnSpPr>
        <p:spPr>
          <a:xfrm>
            <a:off x="904613" y="6120611"/>
            <a:ext cx="10325607" cy="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8" name="Bildobjekt 4">
            <a:extLst>
              <a:ext uri="{FF2B5EF4-FFF2-40B4-BE49-F238E27FC236}">
                <a16:creationId xmlns:a16="http://schemas.microsoft.com/office/drawing/2014/main" id="{9CA82EA0-6AAF-7949-A4E0-A67693E49D8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88907" y="6141600"/>
            <a:ext cx="2218987" cy="586784"/>
          </a:xfrm>
          <a:prstGeom prst="rect">
            <a:avLst/>
          </a:prstGeom>
        </p:spPr>
      </p:pic>
    </p:spTree>
    <p:extLst>
      <p:ext uri="{BB962C8B-B14F-4D97-AF65-F5344CB8AC3E}">
        <p14:creationId xmlns:p14="http://schemas.microsoft.com/office/powerpoint/2010/main" val="3017584897"/>
      </p:ext>
    </p:extLst>
  </p:cSld>
  <p:clrMap bg1="lt1" tx1="dk1" bg2="lt2" tx2="dk2" accent1="accent1" accent2="accent2" accent3="accent3" accent4="accent4" accent5="accent5" accent6="accent6" hlink="hlink" folHlink="folHlink"/>
  <p:sldLayoutIdLst>
    <p:sldLayoutId id="2147483660"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12BBA00-23D5-DE4E-BCC4-470704FFE84A}"/>
              </a:ext>
            </a:extLst>
          </p:cNvPr>
          <p:cNvPicPr>
            <a:picLocks noChangeAspect="1"/>
          </p:cNvPicPr>
          <p:nvPr userDrawn="1"/>
        </p:nvPicPr>
        <p:blipFill>
          <a:blip r:embed="rId3"/>
          <a:stretch>
            <a:fillRect/>
          </a:stretch>
        </p:blipFill>
        <p:spPr>
          <a:xfrm>
            <a:off x="196994" y="5759452"/>
            <a:ext cx="2710492" cy="955675"/>
          </a:xfrm>
          <a:prstGeom prst="rect">
            <a:avLst/>
          </a:prstGeom>
        </p:spPr>
      </p:pic>
    </p:spTree>
    <p:extLst>
      <p:ext uri="{BB962C8B-B14F-4D97-AF65-F5344CB8AC3E}">
        <p14:creationId xmlns:p14="http://schemas.microsoft.com/office/powerpoint/2010/main" val="767833921"/>
      </p:ext>
    </p:extLst>
  </p:cSld>
  <p:clrMap bg1="lt1" tx1="dk1" bg2="lt2" tx2="dk2" accent1="accent1" accent2="accent2" accent3="accent3" accent4="accent4" accent5="accent5" accent6="accent6" hlink="hlink" folHlink="folHlink"/>
  <p:sldLayoutIdLst>
    <p:sldLayoutId id="2147483649"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ideo" Target="https://player.vimeo.com/video/786571158?h=5c326828e7&amp;app_id=122963" TargetMode="Externa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8.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hyperlink" Target="https://vimeo.com/749862248/179a1ba2c3?share=copy" TargetMode="External"/><Relationship Id="rId7"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s://barnafrid.se/kunskapsportal/wp-content/uploads/2023/01/ljud-tema-2.mp3" TargetMode="External"/><Relationship Id="rId4" Type="http://schemas.openxmlformats.org/officeDocument/2006/relationships/hyperlink" Target="https://barnafrid.se/kunskapsportal/wp-content/uploads/2023/02/faktablad-tema-2_v2.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s://vimeo.com/790408592/2e03bdda74" TargetMode="External"/><Relationship Id="rId7" Type="http://schemas.openxmlformats.org/officeDocument/2006/relationships/image" Target="../media/image5.sv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s://barnafrid.se/kunskapsportal/wp-content/uploads/2023/01/ovning-tema-2.pdf" TargetMode="External"/><Relationship Id="rId4" Type="http://schemas.openxmlformats.org/officeDocument/2006/relationships/hyperlink" Target="https://vimeo.com/790349090/1cf8b9709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5.sv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sv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84524-60A5-48A6-A802-464B7F63B120}"/>
              </a:ext>
            </a:extLst>
          </p:cNvPr>
          <p:cNvSpPr>
            <a:spLocks noGrp="1"/>
          </p:cNvSpPr>
          <p:nvPr>
            <p:ph type="ctrTitle"/>
          </p:nvPr>
        </p:nvSpPr>
        <p:spPr>
          <a:xfrm>
            <a:off x="895349" y="2034074"/>
            <a:ext cx="7406467" cy="2306637"/>
          </a:xfrm>
        </p:spPr>
        <p:txBody>
          <a:bodyPr>
            <a:normAutofit fontScale="90000"/>
          </a:bodyPr>
          <a:lstStyle/>
          <a:p>
            <a:r>
              <a:rPr lang="sv-SE" dirty="0"/>
              <a:t>Tema 2. </a:t>
            </a:r>
            <a:r>
              <a:rPr lang="sv-SE" dirty="0">
                <a:effectLst/>
              </a:rPr>
              <a:t>Hur kan ni upptäcka att ett barn är utsatt för våld?</a:t>
            </a:r>
            <a:endParaRPr lang="sv-SE" dirty="0"/>
          </a:p>
        </p:txBody>
      </p:sp>
      <p:pic>
        <p:nvPicPr>
          <p:cNvPr id="1026" name="Picture 2" descr="Kvinna med barn">
            <a:extLst>
              <a:ext uri="{FF2B5EF4-FFF2-40B4-BE49-F238E27FC236}">
                <a16:creationId xmlns:a16="http://schemas.microsoft.com/office/drawing/2014/main" id="{087B190A-A9F7-E0DE-D64C-2BB1950B4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0538" y="507058"/>
            <a:ext cx="3426113" cy="5360670"/>
          </a:xfrm>
          <a:prstGeom prst="rect">
            <a:avLst/>
          </a:prstGeom>
          <a:noFill/>
          <a:extLst>
            <a:ext uri="{909E8E84-426E-40DD-AFC4-6F175D3DCCD1}">
              <a14:hiddenFill xmlns:a14="http://schemas.microsoft.com/office/drawing/2010/main">
                <a:solidFill>
                  <a:srgbClr val="FFFFFF"/>
                </a:solidFill>
              </a14:hiddenFill>
            </a:ext>
          </a:extLst>
        </p:spPr>
      </p:pic>
      <p:pic>
        <p:nvPicPr>
          <p:cNvPr id="4" name="Bild 3">
            <a:extLst>
              <a:ext uri="{FF2B5EF4-FFF2-40B4-BE49-F238E27FC236}">
                <a16:creationId xmlns:a16="http://schemas.microsoft.com/office/drawing/2014/main" id="{095B5021-EB63-31C5-9056-75CF7184A8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581400" y="5874536"/>
            <a:ext cx="2514600" cy="781050"/>
          </a:xfrm>
          <a:prstGeom prst="rect">
            <a:avLst/>
          </a:prstGeom>
        </p:spPr>
      </p:pic>
    </p:spTree>
    <p:extLst>
      <p:ext uri="{BB962C8B-B14F-4D97-AF65-F5344CB8AC3E}">
        <p14:creationId xmlns:p14="http://schemas.microsoft.com/office/powerpoint/2010/main" val="2441409162"/>
      </p:ext>
    </p:extLst>
  </p:cSld>
  <p:clrMapOvr>
    <a:masterClrMapping/>
  </p:clrMapOvr>
  <mc:AlternateContent xmlns:mc="http://schemas.openxmlformats.org/markup-compatibility/2006" xmlns:p14="http://schemas.microsoft.com/office/powerpoint/2010/main">
    <mc:Choice Requires="p14">
      <p:transition spd="slow" p14:dur="2000" advTm="40080"/>
    </mc:Choice>
    <mc:Fallback xmlns="">
      <p:transition spd="slow" advTm="4008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alpha val="52000"/>
          </a:schemeClr>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8F48219-716B-4D8B-9AF4-888ED2A64B9C}"/>
              </a:ext>
            </a:extLst>
          </p:cNvPr>
          <p:cNvSpPr>
            <a:spLocks noGrp="1"/>
          </p:cNvSpPr>
          <p:nvPr>
            <p:ph type="title"/>
          </p:nvPr>
        </p:nvSpPr>
        <p:spPr>
          <a:noFill/>
        </p:spPr>
        <p:txBody>
          <a:bodyPr>
            <a:normAutofit/>
          </a:bodyPr>
          <a:lstStyle/>
          <a:p>
            <a:r>
              <a:rPr lang="sv-SE" dirty="0"/>
              <a:t>En </a:t>
            </a:r>
            <a:r>
              <a:rPr lang="sv-SE" dirty="0" err="1"/>
              <a:t>förskolepedagog</a:t>
            </a:r>
            <a:r>
              <a:rPr lang="sv-SE" dirty="0"/>
              <a:t> berättar:</a:t>
            </a:r>
          </a:p>
        </p:txBody>
      </p:sp>
      <p:sp>
        <p:nvSpPr>
          <p:cNvPr id="3" name="Platshållare för innehåll 2">
            <a:extLst>
              <a:ext uri="{FF2B5EF4-FFF2-40B4-BE49-F238E27FC236}">
                <a16:creationId xmlns:a16="http://schemas.microsoft.com/office/drawing/2014/main" id="{778A116C-0E04-4019-862D-370E15DDCA1B}"/>
              </a:ext>
            </a:extLst>
          </p:cNvPr>
          <p:cNvSpPr>
            <a:spLocks noGrp="1"/>
          </p:cNvSpPr>
          <p:nvPr>
            <p:ph idx="1"/>
          </p:nvPr>
        </p:nvSpPr>
        <p:spPr>
          <a:xfrm>
            <a:off x="2351942" y="1807701"/>
            <a:ext cx="7488116" cy="3666174"/>
          </a:xfrm>
        </p:spPr>
        <p:txBody>
          <a:bodyPr>
            <a:normAutofit lnSpcReduction="10000"/>
          </a:bodyPr>
          <a:lstStyle/>
          <a:p>
            <a:pPr marL="0" indent="0">
              <a:lnSpc>
                <a:spcPct val="150000"/>
              </a:lnSpc>
              <a:buNone/>
            </a:pPr>
            <a:r>
              <a:rPr lang="sv-SE" sz="2000" dirty="0">
                <a:latin typeface="Georgia" panose="02040502050405020303" pitchFamily="18" charset="0"/>
              </a:rPr>
              <a:t>”Vi hade en familj och den mamman hon kom och haltade ibland, hon var blå ibland och vi pratade med henne för vi tyckte att vi hade en bra relation med henne. Men hon förnekade hela tiden att det var någonting... Vi anmälde aldrig det där. Det fanns en aggressivitet hos båda barnen som vi hade på förskolan och det kan man tänka så här i efterhand: Vad stod det för? Hade dom sett saker? Vi försökte på många olika sätt men hon sa att hon hade snubblat och halkat och så.”</a:t>
            </a:r>
          </a:p>
          <a:p>
            <a:endParaRPr lang="sv-SE" dirty="0">
              <a:latin typeface="Georgia" panose="02040502050405020303" pitchFamily="18" charset="0"/>
            </a:endParaRPr>
          </a:p>
        </p:txBody>
      </p:sp>
      <p:pic>
        <p:nvPicPr>
          <p:cNvPr id="4" name="Bild 3">
            <a:extLst>
              <a:ext uri="{FF2B5EF4-FFF2-40B4-BE49-F238E27FC236}">
                <a16:creationId xmlns:a16="http://schemas.microsoft.com/office/drawing/2014/main" id="{65C25B3B-7057-2753-77F5-E3D787D72E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6931" y="6204098"/>
            <a:ext cx="1767840" cy="549102"/>
          </a:xfrm>
          <a:prstGeom prst="rect">
            <a:avLst/>
          </a:prstGeom>
        </p:spPr>
      </p:pic>
    </p:spTree>
    <p:extLst>
      <p:ext uri="{BB962C8B-B14F-4D97-AF65-F5344CB8AC3E}">
        <p14:creationId xmlns:p14="http://schemas.microsoft.com/office/powerpoint/2010/main" val="4095248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A0669AA-C92D-C53B-BFD6-90650A2C2C89}"/>
              </a:ext>
            </a:extLst>
          </p:cNvPr>
          <p:cNvSpPr>
            <a:spLocks noGrp="1"/>
          </p:cNvSpPr>
          <p:nvPr>
            <p:ph type="title"/>
          </p:nvPr>
        </p:nvSpPr>
        <p:spPr/>
        <p:txBody>
          <a:bodyPr/>
          <a:lstStyle/>
          <a:p>
            <a:r>
              <a:rPr lang="sv-SE" dirty="0"/>
              <a:t>Faktorer kopplade till barnet som kan öka risken för att bli utsatt</a:t>
            </a:r>
          </a:p>
        </p:txBody>
      </p:sp>
      <p:sp>
        <p:nvSpPr>
          <p:cNvPr id="3" name="Platshållare för innehåll 2">
            <a:extLst>
              <a:ext uri="{FF2B5EF4-FFF2-40B4-BE49-F238E27FC236}">
                <a16:creationId xmlns:a16="http://schemas.microsoft.com/office/drawing/2014/main" id="{C0DAB455-4721-C054-DBF9-19D9D05D3D66}"/>
              </a:ext>
            </a:extLst>
          </p:cNvPr>
          <p:cNvSpPr>
            <a:spLocks noGrp="1"/>
          </p:cNvSpPr>
          <p:nvPr>
            <p:ph idx="1"/>
          </p:nvPr>
        </p:nvSpPr>
        <p:spPr>
          <a:xfrm>
            <a:off x="838200" y="1874283"/>
            <a:ext cx="7391400" cy="4254337"/>
          </a:xfrm>
        </p:spPr>
        <p:txBody>
          <a:bodyPr/>
          <a:lstStyle/>
          <a:p>
            <a:pPr marL="34" indent="0" fontAlgn="base">
              <a:lnSpc>
                <a:spcPct val="150000"/>
              </a:lnSpc>
              <a:buNone/>
            </a:pPr>
            <a:r>
              <a:rPr lang="sv-SE" sz="2000" dirty="0">
                <a:solidFill>
                  <a:srgbClr val="080D28"/>
                </a:solidFill>
                <a:ea typeface="Times New Roman" panose="02020603050405020304" pitchFamily="18" charset="0"/>
              </a:rPr>
              <a:t>Riskfaktorer för att bli utsatt för våld kan vara om</a:t>
            </a:r>
            <a:r>
              <a:rPr lang="sv-SE" sz="2000" dirty="0">
                <a:solidFill>
                  <a:srgbClr val="080D28"/>
                </a:solidFill>
                <a:effectLst/>
                <a:ea typeface="Times New Roman" panose="02020603050405020304" pitchFamily="18" charset="0"/>
              </a:rPr>
              <a:t> barnet </a:t>
            </a:r>
          </a:p>
          <a:p>
            <a:pPr marL="742950" lvl="1" indent="-285750" fontAlgn="base">
              <a:lnSpc>
                <a:spcPct val="150000"/>
              </a:lnSpc>
            </a:pPr>
            <a:r>
              <a:rPr lang="sv-SE" sz="2000" dirty="0">
                <a:solidFill>
                  <a:srgbClr val="080D28"/>
                </a:solidFill>
                <a:effectLst/>
                <a:ea typeface="Times New Roman" panose="02020603050405020304" pitchFamily="18" charset="0"/>
              </a:rPr>
              <a:t>har en funktionsnedsättning</a:t>
            </a:r>
            <a:endParaRPr lang="sv-SE" sz="2000" dirty="0">
              <a:effectLst/>
              <a:ea typeface="Times New Roman" panose="02020603050405020304" pitchFamily="18" charset="0"/>
            </a:endParaRPr>
          </a:p>
          <a:p>
            <a:pPr marL="742950" lvl="1" indent="-285750" fontAlgn="base">
              <a:lnSpc>
                <a:spcPct val="150000"/>
              </a:lnSpc>
            </a:pPr>
            <a:r>
              <a:rPr lang="sv-SE" sz="2000" dirty="0">
                <a:solidFill>
                  <a:srgbClr val="080D28"/>
                </a:solidFill>
                <a:effectLst/>
                <a:ea typeface="Times New Roman" panose="02020603050405020304" pitchFamily="18" charset="0"/>
              </a:rPr>
              <a:t>har beteendesvårigheter eller känslomässiga svårigheter som leder till ökad risk att utsättas för våld och att utsätta andra för våld</a:t>
            </a:r>
            <a:endParaRPr lang="sv-SE" sz="2000" dirty="0">
              <a:effectLst/>
              <a:ea typeface="Times New Roman" panose="02020603050405020304" pitchFamily="18" charset="0"/>
            </a:endParaRPr>
          </a:p>
          <a:p>
            <a:pPr marL="742950" lvl="1" indent="-285750" fontAlgn="base">
              <a:lnSpc>
                <a:spcPct val="150000"/>
              </a:lnSpc>
            </a:pPr>
            <a:r>
              <a:rPr lang="sv-SE" sz="2000" dirty="0">
                <a:solidFill>
                  <a:srgbClr val="080D28"/>
                </a:solidFill>
                <a:effectLst/>
                <a:ea typeface="Times New Roman" panose="02020603050405020304" pitchFamily="18" charset="0"/>
              </a:rPr>
              <a:t>är placerad utanför det egna hemmet, exempelvis i familjehem</a:t>
            </a:r>
            <a:endParaRPr lang="sv-SE" sz="2000" dirty="0">
              <a:effectLst/>
              <a:ea typeface="Times New Roman" panose="02020603050405020304" pitchFamily="18" charset="0"/>
            </a:endParaRPr>
          </a:p>
          <a:p>
            <a:pPr marL="742950" lvl="1" indent="-285750" fontAlgn="base">
              <a:lnSpc>
                <a:spcPct val="150000"/>
              </a:lnSpc>
            </a:pPr>
            <a:r>
              <a:rPr lang="sv-SE" sz="2000" dirty="0">
                <a:solidFill>
                  <a:srgbClr val="080D28"/>
                </a:solidFill>
                <a:effectLst/>
                <a:ea typeface="Times New Roman" panose="02020603050405020304" pitchFamily="18" charset="0"/>
              </a:rPr>
              <a:t>funderar över sin sexualitet eller könsidentitet.</a:t>
            </a:r>
            <a:endParaRPr lang="sv-SE" sz="2000" dirty="0">
              <a:effectLst/>
              <a:ea typeface="Times New Roman" panose="02020603050405020304" pitchFamily="18" charset="0"/>
            </a:endParaRPr>
          </a:p>
          <a:p>
            <a:endParaRPr lang="sv-SE" dirty="0"/>
          </a:p>
        </p:txBody>
      </p:sp>
      <p:pic>
        <p:nvPicPr>
          <p:cNvPr id="4" name="Bild 3">
            <a:extLst>
              <a:ext uri="{FF2B5EF4-FFF2-40B4-BE49-F238E27FC236}">
                <a16:creationId xmlns:a16="http://schemas.microsoft.com/office/drawing/2014/main" id="{7D4F4F13-B8E5-D1B0-9ABD-28EB56AA83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6931" y="6204098"/>
            <a:ext cx="1767840" cy="549102"/>
          </a:xfrm>
          <a:prstGeom prst="rect">
            <a:avLst/>
          </a:prstGeom>
        </p:spPr>
      </p:pic>
    </p:spTree>
    <p:extLst>
      <p:ext uri="{BB962C8B-B14F-4D97-AF65-F5344CB8AC3E}">
        <p14:creationId xmlns:p14="http://schemas.microsoft.com/office/powerpoint/2010/main" val="3654915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D012FAA-2437-9EE1-D527-BC14FAF149E0}"/>
              </a:ext>
            </a:extLst>
          </p:cNvPr>
          <p:cNvSpPr>
            <a:spLocks noGrp="1"/>
          </p:cNvSpPr>
          <p:nvPr>
            <p:ph type="title"/>
          </p:nvPr>
        </p:nvSpPr>
        <p:spPr/>
        <p:txBody>
          <a:bodyPr>
            <a:normAutofit/>
          </a:bodyPr>
          <a:lstStyle/>
          <a:p>
            <a:r>
              <a:rPr lang="sv-SE" sz="3600" dirty="0"/>
              <a:t>Faktorer kopplade till familjen som kan öka risken för att barn blir utsatta för våld</a:t>
            </a:r>
          </a:p>
        </p:txBody>
      </p:sp>
      <p:sp>
        <p:nvSpPr>
          <p:cNvPr id="3" name="Platshållare för innehåll 2">
            <a:extLst>
              <a:ext uri="{FF2B5EF4-FFF2-40B4-BE49-F238E27FC236}">
                <a16:creationId xmlns:a16="http://schemas.microsoft.com/office/drawing/2014/main" id="{151E4D00-23E4-F2B3-51CC-B60EDBF2F426}"/>
              </a:ext>
            </a:extLst>
          </p:cNvPr>
          <p:cNvSpPr>
            <a:spLocks noGrp="1"/>
          </p:cNvSpPr>
          <p:nvPr>
            <p:ph sz="half" idx="1"/>
          </p:nvPr>
        </p:nvSpPr>
        <p:spPr/>
        <p:txBody>
          <a:bodyPr>
            <a:normAutofit fontScale="85000" lnSpcReduction="10000"/>
          </a:bodyPr>
          <a:lstStyle/>
          <a:p>
            <a:pPr marL="0" indent="0">
              <a:buNone/>
            </a:pPr>
            <a:r>
              <a:rPr lang="sv-SE" sz="2400" dirty="0">
                <a:solidFill>
                  <a:srgbClr val="080D28"/>
                </a:solidFill>
                <a:ea typeface="Times New Roman" panose="02020603050405020304" pitchFamily="18" charset="0"/>
              </a:rPr>
              <a:t>Riskfaktorer hos familjen handlar om att familjen</a:t>
            </a:r>
          </a:p>
          <a:p>
            <a:pPr marL="285784" indent="-285750" fontAlgn="base">
              <a:lnSpc>
                <a:spcPct val="150000"/>
              </a:lnSpc>
            </a:pPr>
            <a:r>
              <a:rPr lang="sv-SE" sz="2400" dirty="0">
                <a:solidFill>
                  <a:srgbClr val="080D28"/>
                </a:solidFill>
                <a:effectLst/>
                <a:ea typeface="Times New Roman" panose="02020603050405020304" pitchFamily="18" charset="0"/>
              </a:rPr>
              <a:t>bor trångt eller har osäkra boendeförhållande</a:t>
            </a:r>
          </a:p>
          <a:p>
            <a:pPr marL="285784" indent="-285750" fontAlgn="base">
              <a:lnSpc>
                <a:spcPct val="150000"/>
              </a:lnSpc>
            </a:pPr>
            <a:r>
              <a:rPr lang="sv-SE" sz="2400" dirty="0">
                <a:solidFill>
                  <a:srgbClr val="080D28"/>
                </a:solidFill>
                <a:ea typeface="Times New Roman" panose="02020603050405020304" pitchFamily="18" charset="0"/>
              </a:rPr>
              <a:t>har</a:t>
            </a:r>
            <a:r>
              <a:rPr lang="sv-SE" sz="2400" dirty="0">
                <a:solidFill>
                  <a:srgbClr val="080D28"/>
                </a:solidFill>
                <a:effectLst/>
                <a:ea typeface="Times New Roman" panose="02020603050405020304" pitchFamily="18" charset="0"/>
              </a:rPr>
              <a:t> en eller flera personer som är beroende av alkohol, droger, spel om pengar eller lider av psykisk ohälsa</a:t>
            </a:r>
            <a:endParaRPr lang="sv-SE" sz="2400" dirty="0">
              <a:effectLst/>
              <a:ea typeface="Times New Roman" panose="02020603050405020304" pitchFamily="18" charset="0"/>
            </a:endParaRPr>
          </a:p>
          <a:p>
            <a:pPr marL="285784" indent="-285750" fontAlgn="base">
              <a:lnSpc>
                <a:spcPct val="150000"/>
              </a:lnSpc>
            </a:pPr>
            <a:r>
              <a:rPr lang="sv-SE" sz="2400" dirty="0">
                <a:solidFill>
                  <a:srgbClr val="080D28"/>
                </a:solidFill>
                <a:ea typeface="Times New Roman" panose="02020603050405020304" pitchFamily="18" charset="0"/>
              </a:rPr>
              <a:t>har en konflikt, till exempel </a:t>
            </a:r>
            <a:r>
              <a:rPr lang="sv-SE" sz="2400" dirty="0">
                <a:solidFill>
                  <a:srgbClr val="080D28"/>
                </a:solidFill>
                <a:effectLst/>
                <a:ea typeface="Times New Roman" panose="02020603050405020304" pitchFamily="18" charset="0"/>
              </a:rPr>
              <a:t>skilsmässa eller boende- och vårdnadstvister</a:t>
            </a:r>
            <a:endParaRPr lang="sv-SE" sz="2400" dirty="0">
              <a:effectLst/>
              <a:ea typeface="Times New Roman" panose="02020603050405020304" pitchFamily="18" charset="0"/>
            </a:endParaRPr>
          </a:p>
          <a:p>
            <a:pPr marL="0" indent="0">
              <a:buNone/>
            </a:pPr>
            <a:endParaRPr lang="sv-SE" sz="2400" dirty="0">
              <a:solidFill>
                <a:srgbClr val="080D28"/>
              </a:solidFill>
              <a:effectLst/>
              <a:ea typeface="Times New Roman" panose="02020603050405020304" pitchFamily="18" charset="0"/>
            </a:endParaRPr>
          </a:p>
          <a:p>
            <a:pPr marL="0" indent="0">
              <a:buNone/>
            </a:pPr>
            <a:endParaRPr lang="sv-SE" dirty="0"/>
          </a:p>
        </p:txBody>
      </p:sp>
      <p:sp>
        <p:nvSpPr>
          <p:cNvPr id="4" name="Platshållare för innehåll 3">
            <a:extLst>
              <a:ext uri="{FF2B5EF4-FFF2-40B4-BE49-F238E27FC236}">
                <a16:creationId xmlns:a16="http://schemas.microsoft.com/office/drawing/2014/main" id="{3486127E-283A-8450-CC24-27CE68DB87D2}"/>
              </a:ext>
            </a:extLst>
          </p:cNvPr>
          <p:cNvSpPr>
            <a:spLocks noGrp="1"/>
          </p:cNvSpPr>
          <p:nvPr>
            <p:ph sz="half" idx="2"/>
          </p:nvPr>
        </p:nvSpPr>
        <p:spPr>
          <a:xfrm>
            <a:off x="6641123" y="1989749"/>
            <a:ext cx="5181600" cy="4254337"/>
          </a:xfrm>
        </p:spPr>
        <p:txBody>
          <a:bodyPr>
            <a:normAutofit fontScale="85000" lnSpcReduction="10000"/>
          </a:bodyPr>
          <a:lstStyle/>
          <a:p>
            <a:pPr marL="285784" indent="-285750" fontAlgn="base">
              <a:lnSpc>
                <a:spcPct val="150000"/>
              </a:lnSpc>
            </a:pPr>
            <a:r>
              <a:rPr lang="sv-SE" sz="2400" dirty="0">
                <a:solidFill>
                  <a:srgbClr val="080D28"/>
                </a:solidFill>
                <a:effectLst/>
                <a:ea typeface="Times New Roman" panose="02020603050405020304" pitchFamily="18" charset="0"/>
              </a:rPr>
              <a:t>lever under svåra ekonomiska omständigheter </a:t>
            </a:r>
          </a:p>
          <a:p>
            <a:pPr marL="285784" indent="-285750" fontAlgn="base">
              <a:lnSpc>
                <a:spcPct val="150000"/>
              </a:lnSpc>
            </a:pPr>
            <a:r>
              <a:rPr lang="sv-SE" sz="2400" dirty="0">
                <a:solidFill>
                  <a:srgbClr val="080D28"/>
                </a:solidFill>
                <a:ea typeface="Times New Roman" panose="02020603050405020304" pitchFamily="18" charset="0"/>
              </a:rPr>
              <a:t>har omsorgspersoner som är arbetslösa eller sjukskrivna</a:t>
            </a:r>
            <a:endParaRPr lang="sv-SE" sz="2400" dirty="0">
              <a:effectLst/>
              <a:ea typeface="Times New Roman" panose="02020603050405020304" pitchFamily="18" charset="0"/>
            </a:endParaRPr>
          </a:p>
          <a:p>
            <a:pPr marL="285784" indent="-285750" fontAlgn="base">
              <a:lnSpc>
                <a:spcPct val="150000"/>
              </a:lnSpc>
            </a:pPr>
            <a:r>
              <a:rPr lang="sv-SE" sz="2400" dirty="0">
                <a:solidFill>
                  <a:srgbClr val="080D28"/>
                </a:solidFill>
                <a:effectLst/>
                <a:ea typeface="Times New Roman" panose="02020603050405020304" pitchFamily="18" charset="0"/>
              </a:rPr>
              <a:t>lever efter hedersnormer med förtryck och kontroll</a:t>
            </a:r>
            <a:endParaRPr lang="sv-SE" sz="2400" dirty="0">
              <a:effectLst/>
              <a:ea typeface="Times New Roman" panose="02020603050405020304" pitchFamily="18" charset="0"/>
            </a:endParaRPr>
          </a:p>
          <a:p>
            <a:pPr marL="285784" indent="-285750" fontAlgn="base">
              <a:lnSpc>
                <a:spcPct val="150000"/>
              </a:lnSpc>
            </a:pPr>
            <a:r>
              <a:rPr lang="sv-SE" sz="2400" dirty="0">
                <a:ea typeface="Times New Roman" panose="02020603050405020304" pitchFamily="18" charset="0"/>
              </a:rPr>
              <a:t>har vuxna eller barn med funktionsnedsättning.</a:t>
            </a:r>
            <a:endParaRPr lang="sv-SE" sz="2400" dirty="0">
              <a:effectLst/>
              <a:ea typeface="Times New Roman" panose="02020603050405020304" pitchFamily="18" charset="0"/>
            </a:endParaRPr>
          </a:p>
        </p:txBody>
      </p:sp>
      <p:pic>
        <p:nvPicPr>
          <p:cNvPr id="5" name="Bild 4">
            <a:extLst>
              <a:ext uri="{FF2B5EF4-FFF2-40B4-BE49-F238E27FC236}">
                <a16:creationId xmlns:a16="http://schemas.microsoft.com/office/drawing/2014/main" id="{977A5D9F-DBA5-DFB0-B680-2A4EB0E791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6931" y="6204098"/>
            <a:ext cx="1767840" cy="549102"/>
          </a:xfrm>
          <a:prstGeom prst="rect">
            <a:avLst/>
          </a:prstGeom>
        </p:spPr>
      </p:pic>
    </p:spTree>
    <p:extLst>
      <p:ext uri="{BB962C8B-B14F-4D97-AF65-F5344CB8AC3E}">
        <p14:creationId xmlns:p14="http://schemas.microsoft.com/office/powerpoint/2010/main" val="441965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Pedagoger i förskolan pratar om att arbetsgruppen måste Lägga pussel</a:t>
            </a:r>
          </a:p>
        </p:txBody>
      </p:sp>
      <p:sp>
        <p:nvSpPr>
          <p:cNvPr id="3" name="Platshållare för innehåll 2"/>
          <p:cNvSpPr>
            <a:spLocks noGrp="1"/>
          </p:cNvSpPr>
          <p:nvPr>
            <p:ph idx="1"/>
          </p:nvPr>
        </p:nvSpPr>
        <p:spPr>
          <a:xfrm>
            <a:off x="838200" y="2077086"/>
            <a:ext cx="10515600" cy="4254337"/>
          </a:xfrm>
        </p:spPr>
        <p:txBody>
          <a:bodyPr>
            <a:normAutofit/>
          </a:bodyPr>
          <a:lstStyle/>
          <a:p>
            <a:pPr marL="0" indent="0">
              <a:buNone/>
            </a:pPr>
            <a:r>
              <a:rPr lang="sv-SE" sz="2000" dirty="0"/>
              <a:t>För att upptäcka om ett barn far illa kan ni behöva lägga ett pussel runt barnet och titta på följande punkter:</a:t>
            </a:r>
          </a:p>
          <a:p>
            <a:r>
              <a:rPr lang="sv-SE" sz="2000" dirty="0"/>
              <a:t>Lyssna på barnets egen berättelse.</a:t>
            </a:r>
          </a:p>
          <a:p>
            <a:r>
              <a:rPr lang="sv-SE" sz="2000" dirty="0"/>
              <a:t>Försök att ”känna av” att något är fel.</a:t>
            </a:r>
          </a:p>
          <a:p>
            <a:r>
              <a:rPr lang="sv-SE" sz="2000" dirty="0"/>
              <a:t>Lägg märke till om något avviker från normen i barnets beteende – är hen inåtvänd eller utåtagerande? (Upptäck så kallade ”tapetblommor” eller ”som en liten klängapa”)</a:t>
            </a:r>
          </a:p>
          <a:p>
            <a:r>
              <a:rPr lang="sv-SE" sz="2000" dirty="0"/>
              <a:t>Finns det riskfaktorer i familjen? Exempelvis missbruk, skilsmässa eller psykisk ohälsa?</a:t>
            </a:r>
          </a:p>
          <a:p>
            <a:r>
              <a:rPr lang="sv-SE" sz="2000" dirty="0"/>
              <a:t>Prata med varandra – det krävs erfarenhet för att se subtila signaler.  </a:t>
            </a:r>
          </a:p>
          <a:p>
            <a:r>
              <a:rPr lang="sv-SE" sz="2000" dirty="0"/>
              <a:t>Väg samman olika beteenden och information.</a:t>
            </a:r>
          </a:p>
          <a:p>
            <a:endParaRPr lang="sv-SE" sz="2000" dirty="0"/>
          </a:p>
        </p:txBody>
      </p:sp>
      <p:pic>
        <p:nvPicPr>
          <p:cNvPr id="4" name="Bild 3">
            <a:extLst>
              <a:ext uri="{FF2B5EF4-FFF2-40B4-BE49-F238E27FC236}">
                <a16:creationId xmlns:a16="http://schemas.microsoft.com/office/drawing/2014/main" id="{5D72CD31-EFC5-7127-433C-2DE29182C6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6931" y="6204098"/>
            <a:ext cx="1767840" cy="549102"/>
          </a:xfrm>
          <a:prstGeom prst="rect">
            <a:avLst/>
          </a:prstGeom>
        </p:spPr>
      </p:pic>
    </p:spTree>
    <p:extLst>
      <p:ext uri="{BB962C8B-B14F-4D97-AF65-F5344CB8AC3E}">
        <p14:creationId xmlns:p14="http://schemas.microsoft.com/office/powerpoint/2010/main" val="2006707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4FDA82-69D6-19FA-8A20-48FF3DC27EC7}"/>
              </a:ext>
            </a:extLst>
          </p:cNvPr>
          <p:cNvSpPr>
            <a:spLocks noGrp="1"/>
          </p:cNvSpPr>
          <p:nvPr>
            <p:ph type="title"/>
          </p:nvPr>
        </p:nvSpPr>
        <p:spPr/>
        <p:txBody>
          <a:bodyPr/>
          <a:lstStyle/>
          <a:p>
            <a:r>
              <a:rPr lang="sv-SE" dirty="0"/>
              <a:t>Dokumentera misstankar om våld</a:t>
            </a:r>
          </a:p>
        </p:txBody>
      </p:sp>
      <p:sp>
        <p:nvSpPr>
          <p:cNvPr id="3" name="Platshållare för innehåll 2">
            <a:extLst>
              <a:ext uri="{FF2B5EF4-FFF2-40B4-BE49-F238E27FC236}">
                <a16:creationId xmlns:a16="http://schemas.microsoft.com/office/drawing/2014/main" id="{8388D063-2BF4-3829-1405-031A0D461942}"/>
              </a:ext>
            </a:extLst>
          </p:cNvPr>
          <p:cNvSpPr>
            <a:spLocks noGrp="1"/>
          </p:cNvSpPr>
          <p:nvPr>
            <p:ph idx="1"/>
          </p:nvPr>
        </p:nvSpPr>
        <p:spPr>
          <a:xfrm>
            <a:off x="838200" y="1301831"/>
            <a:ext cx="10515600" cy="4254337"/>
          </a:xfrm>
        </p:spPr>
        <p:txBody>
          <a:bodyPr>
            <a:normAutofit/>
          </a:bodyPr>
          <a:lstStyle/>
          <a:p>
            <a:endParaRPr lang="sv-SE" sz="2000" dirty="0"/>
          </a:p>
          <a:p>
            <a:pPr marL="0" indent="0">
              <a:buNone/>
            </a:pPr>
            <a:r>
              <a:rPr lang="sv-SE" sz="2000" dirty="0"/>
              <a:t>Det är viktigt att dokumentera era misstankar. Anteckna alltid om ett barn exempelvis har blåmärken eller uppvisar ett beteende som skapar oro. </a:t>
            </a:r>
          </a:p>
          <a:p>
            <a:pPr marL="0" indent="0">
              <a:buNone/>
            </a:pPr>
            <a:r>
              <a:rPr lang="sv-SE" sz="2000" dirty="0"/>
              <a:t>Diskutera tillsammans:</a:t>
            </a:r>
          </a:p>
          <a:p>
            <a:r>
              <a:rPr lang="sv-SE" sz="2000" dirty="0"/>
              <a:t>Hur kan en sådan dokumentation se ut?</a:t>
            </a:r>
          </a:p>
          <a:p>
            <a:r>
              <a:rPr lang="sv-SE" sz="2000" dirty="0"/>
              <a:t>Finns det riktlinjer och rutiner för hur sådana problem ska dokumenteras i er verksamhet?</a:t>
            </a:r>
          </a:p>
          <a:p>
            <a:r>
              <a:rPr lang="sv-SE" sz="2000" dirty="0"/>
              <a:t>Ingår det att dokumentera tecken på våld i förskolans vanliga dokumentation av barnens utveckling och lärande?</a:t>
            </a:r>
          </a:p>
          <a:p>
            <a:r>
              <a:rPr lang="sv-SE" sz="2000" dirty="0"/>
              <a:t>Vad kan vara bra med dokumentation? Finns det några problem?</a:t>
            </a:r>
          </a:p>
        </p:txBody>
      </p:sp>
      <p:pic>
        <p:nvPicPr>
          <p:cNvPr id="4" name="Bild 3">
            <a:extLst>
              <a:ext uri="{FF2B5EF4-FFF2-40B4-BE49-F238E27FC236}">
                <a16:creationId xmlns:a16="http://schemas.microsoft.com/office/drawing/2014/main" id="{CB5A25B0-869E-A561-4957-86A949CC28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6931" y="6204098"/>
            <a:ext cx="1767840" cy="549102"/>
          </a:xfrm>
          <a:prstGeom prst="rect">
            <a:avLst/>
          </a:prstGeom>
        </p:spPr>
      </p:pic>
    </p:spTree>
    <p:extLst>
      <p:ext uri="{BB962C8B-B14F-4D97-AF65-F5344CB8AC3E}">
        <p14:creationId xmlns:p14="http://schemas.microsoft.com/office/powerpoint/2010/main" val="453690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D71F897-9A6E-87B7-7CE6-DEEE6A8CADE0}"/>
              </a:ext>
            </a:extLst>
          </p:cNvPr>
          <p:cNvSpPr>
            <a:spLocks noGrp="1"/>
          </p:cNvSpPr>
          <p:nvPr>
            <p:ph type="title"/>
          </p:nvPr>
        </p:nvSpPr>
        <p:spPr>
          <a:xfrm>
            <a:off x="838200" y="-161460"/>
            <a:ext cx="10515600" cy="1325563"/>
          </a:xfrm>
        </p:spPr>
        <p:txBody>
          <a:bodyPr>
            <a:normAutofit/>
          </a:bodyPr>
          <a:lstStyle/>
          <a:p>
            <a:r>
              <a:rPr lang="sv-SE" sz="3600" dirty="0"/>
              <a:t>Scenario: Filmen om Nico</a:t>
            </a:r>
          </a:p>
        </p:txBody>
      </p:sp>
      <p:pic>
        <p:nvPicPr>
          <p:cNvPr id="6" name="Onlinemedia 5" title="Försummelse">
            <a:hlinkClick r:id="" action="ppaction://media"/>
            <a:extLst>
              <a:ext uri="{FF2B5EF4-FFF2-40B4-BE49-F238E27FC236}">
                <a16:creationId xmlns:a16="http://schemas.microsoft.com/office/drawing/2014/main" id="{BC846800-8218-590F-F144-19E04FD4EE23}"/>
              </a:ext>
            </a:extLst>
          </p:cNvPr>
          <p:cNvPicPr>
            <a:picLocks noGrp="1" noRot="1" noChangeAspect="1"/>
          </p:cNvPicPr>
          <p:nvPr>
            <p:ph idx="1"/>
            <a:videoFile r:link="rId1"/>
          </p:nvPr>
        </p:nvPicPr>
        <p:blipFill>
          <a:blip r:embed="rId4"/>
          <a:stretch>
            <a:fillRect/>
          </a:stretch>
        </p:blipFill>
        <p:spPr>
          <a:xfrm>
            <a:off x="1798321" y="881306"/>
            <a:ext cx="9206620" cy="5186828"/>
          </a:xfrm>
          <a:prstGeom prst="rect">
            <a:avLst/>
          </a:prstGeom>
        </p:spPr>
      </p:pic>
      <p:pic>
        <p:nvPicPr>
          <p:cNvPr id="4" name="Bild 3">
            <a:extLst>
              <a:ext uri="{FF2B5EF4-FFF2-40B4-BE49-F238E27FC236}">
                <a16:creationId xmlns:a16="http://schemas.microsoft.com/office/drawing/2014/main" id="{6720E7A4-5893-3D86-8CA2-B8AFDD331D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106931" y="6204098"/>
            <a:ext cx="1767840" cy="549102"/>
          </a:xfrm>
          <a:prstGeom prst="rect">
            <a:avLst/>
          </a:prstGeom>
        </p:spPr>
      </p:pic>
    </p:spTree>
    <p:extLst>
      <p:ext uri="{BB962C8B-B14F-4D97-AF65-F5344CB8AC3E}">
        <p14:creationId xmlns:p14="http://schemas.microsoft.com/office/powerpoint/2010/main" val="1891844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F3F2914-C4BD-46A9-9BC7-9CFE9000BBA2}"/>
              </a:ext>
            </a:extLst>
          </p:cNvPr>
          <p:cNvSpPr>
            <a:spLocks noGrp="1"/>
          </p:cNvSpPr>
          <p:nvPr>
            <p:ph type="title"/>
          </p:nvPr>
        </p:nvSpPr>
        <p:spPr>
          <a:xfrm>
            <a:off x="838200" y="778037"/>
            <a:ext cx="10515600" cy="867506"/>
          </a:xfrm>
        </p:spPr>
        <p:txBody>
          <a:bodyPr>
            <a:normAutofit fontScale="90000"/>
          </a:bodyPr>
          <a:lstStyle/>
          <a:p>
            <a:r>
              <a:rPr lang="sv-SE" sz="4000" dirty="0"/>
              <a:t>Övning: Pedagogers erfarenheter av att upptäcka tecken på våld </a:t>
            </a:r>
            <a:br>
              <a:rPr lang="sv-SE" sz="1800" b="1" kern="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sv-SE" dirty="0"/>
          </a:p>
        </p:txBody>
      </p:sp>
      <p:sp>
        <p:nvSpPr>
          <p:cNvPr id="3" name="Platshållare för innehåll 2">
            <a:extLst>
              <a:ext uri="{FF2B5EF4-FFF2-40B4-BE49-F238E27FC236}">
                <a16:creationId xmlns:a16="http://schemas.microsoft.com/office/drawing/2014/main" id="{06ED82D6-899A-062A-08E7-1A2282F0167A}"/>
              </a:ext>
            </a:extLst>
          </p:cNvPr>
          <p:cNvSpPr>
            <a:spLocks noGrp="1"/>
          </p:cNvSpPr>
          <p:nvPr>
            <p:ph idx="1"/>
          </p:nvPr>
        </p:nvSpPr>
        <p:spPr/>
        <p:txBody>
          <a:bodyPr>
            <a:normAutofit/>
          </a:bodyPr>
          <a:lstStyle/>
          <a:p>
            <a:pPr marL="0" lvl="0" indent="0">
              <a:lnSpc>
                <a:spcPct val="115000"/>
              </a:lnSpc>
              <a:buNone/>
            </a:pPr>
            <a:endParaRPr lang="sv-SE" sz="1100" b="1"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2037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3AA3B86-F4A8-3983-A5F9-32A31CBF5AC9}"/>
              </a:ext>
            </a:extLst>
          </p:cNvPr>
          <p:cNvSpPr>
            <a:spLocks noGrp="1"/>
          </p:cNvSpPr>
          <p:nvPr>
            <p:ph type="title"/>
          </p:nvPr>
        </p:nvSpPr>
        <p:spPr/>
        <p:txBody>
          <a:bodyPr/>
          <a:lstStyle/>
          <a:p>
            <a:r>
              <a:rPr lang="sv-SE" dirty="0"/>
              <a:t>Sammanfatta och utvärdera dagen</a:t>
            </a:r>
          </a:p>
        </p:txBody>
      </p:sp>
      <p:sp>
        <p:nvSpPr>
          <p:cNvPr id="3" name="Platshållare för innehåll 2">
            <a:extLst>
              <a:ext uri="{FF2B5EF4-FFF2-40B4-BE49-F238E27FC236}">
                <a16:creationId xmlns:a16="http://schemas.microsoft.com/office/drawing/2014/main" id="{556B4598-080C-5208-FEE5-AB64047BC016}"/>
              </a:ext>
            </a:extLst>
          </p:cNvPr>
          <p:cNvSpPr>
            <a:spLocks noGrp="1"/>
          </p:cNvSpPr>
          <p:nvPr>
            <p:ph idx="1"/>
          </p:nvPr>
        </p:nvSpPr>
        <p:spPr>
          <a:xfrm>
            <a:off x="838199" y="1428751"/>
            <a:ext cx="6746631" cy="4866788"/>
          </a:xfrm>
        </p:spPr>
        <p:txBody>
          <a:bodyPr>
            <a:normAutofit/>
          </a:bodyPr>
          <a:lstStyle/>
          <a:p>
            <a:pPr marL="342900" lvl="0" indent="-342900">
              <a:lnSpc>
                <a:spcPct val="107000"/>
              </a:lnSpc>
              <a:buFont typeface="Symbol" panose="05050102010706020507" pitchFamily="18" charset="2"/>
              <a:buChar char=""/>
            </a:pPr>
            <a:r>
              <a:rPr lang="sv-SE" sz="2000" dirty="0">
                <a:effectLst/>
                <a:ea typeface="Calibri" panose="020F0502020204030204" pitchFamily="34" charset="0"/>
                <a:cs typeface="Times New Roman" panose="02020603050405020304" pitchFamily="18" charset="0"/>
              </a:rPr>
              <a:t>Vad har varit bra under dagen?</a:t>
            </a:r>
          </a:p>
          <a:p>
            <a:pPr marL="342900" lvl="0" indent="-342900">
              <a:lnSpc>
                <a:spcPct val="107000"/>
              </a:lnSpc>
              <a:buFont typeface="Symbol" panose="05050102010706020507" pitchFamily="18" charset="2"/>
              <a:buChar char=""/>
            </a:pPr>
            <a:r>
              <a:rPr lang="sv-SE" sz="2000" dirty="0">
                <a:effectLst/>
                <a:ea typeface="Calibri" panose="020F0502020204030204" pitchFamily="34" charset="0"/>
                <a:cs typeface="Times New Roman" panose="02020603050405020304" pitchFamily="18" charset="0"/>
              </a:rPr>
              <a:t>Vad har du lärt dig? </a:t>
            </a:r>
          </a:p>
          <a:p>
            <a:pPr marL="342900" lvl="0" indent="-342900">
              <a:lnSpc>
                <a:spcPct val="107000"/>
              </a:lnSpc>
              <a:buFont typeface="Symbol" panose="05050102010706020507" pitchFamily="18" charset="2"/>
              <a:buChar char=""/>
            </a:pPr>
            <a:r>
              <a:rPr lang="sv-SE" sz="2000" dirty="0">
                <a:effectLst/>
                <a:ea typeface="Calibri" panose="020F0502020204030204" pitchFamily="34" charset="0"/>
                <a:cs typeface="Times New Roman" panose="02020603050405020304" pitchFamily="18" charset="0"/>
              </a:rPr>
              <a:t>Är det något som du skulle vilja veta mer om? </a:t>
            </a:r>
          </a:p>
          <a:p>
            <a:pPr marL="342900" lvl="0" indent="-342900">
              <a:lnSpc>
                <a:spcPct val="107000"/>
              </a:lnSpc>
              <a:buFont typeface="Symbol" panose="05050102010706020507" pitchFamily="18" charset="2"/>
              <a:buChar char=""/>
            </a:pPr>
            <a:r>
              <a:rPr lang="sv-SE" sz="2000" dirty="0">
                <a:effectLst/>
                <a:ea typeface="Calibri" panose="020F0502020204030204" pitchFamily="34" charset="0"/>
                <a:cs typeface="Times New Roman" panose="02020603050405020304" pitchFamily="18" charset="0"/>
              </a:rPr>
              <a:t>Var det något som inte kändes så viktigt att lära dig?</a:t>
            </a:r>
          </a:p>
          <a:p>
            <a:pPr marL="342900" lvl="0" indent="-342900">
              <a:lnSpc>
                <a:spcPct val="107000"/>
              </a:lnSpc>
              <a:buFont typeface="Symbol" panose="05050102010706020507" pitchFamily="18" charset="2"/>
              <a:buChar char=""/>
            </a:pPr>
            <a:r>
              <a:rPr lang="sv-SE" sz="2000" dirty="0">
                <a:effectLst/>
                <a:ea typeface="Calibri" panose="020F0502020204030204" pitchFamily="34" charset="0"/>
                <a:cs typeface="Times New Roman" panose="02020603050405020304" pitchFamily="18" charset="0"/>
              </a:rPr>
              <a:t>Har arbetet i gruppen fungerat bra? </a:t>
            </a:r>
          </a:p>
          <a:p>
            <a:pPr marL="742950" lvl="1" indent="-285750">
              <a:lnSpc>
                <a:spcPct val="107000"/>
              </a:lnSpc>
              <a:buFont typeface="Courier New" panose="02070309020205020404" pitchFamily="49" charset="0"/>
              <a:buChar char="o"/>
            </a:pPr>
            <a:r>
              <a:rPr lang="sv-SE" sz="2000" dirty="0">
                <a:effectLst/>
                <a:ea typeface="Calibri" panose="020F0502020204030204" pitchFamily="34" charset="0"/>
                <a:cs typeface="Times New Roman" panose="02020603050405020304" pitchFamily="18" charset="0"/>
              </a:rPr>
              <a:t>Är det bra att arbeta i mindre grupper? </a:t>
            </a:r>
          </a:p>
          <a:p>
            <a:pPr marL="742950" lvl="1" indent="-285750">
              <a:lnSpc>
                <a:spcPct val="107000"/>
              </a:lnSpc>
              <a:buFont typeface="Courier New" panose="02070309020205020404" pitchFamily="49" charset="0"/>
              <a:buChar char="o"/>
            </a:pPr>
            <a:r>
              <a:rPr lang="sv-SE" sz="2000" dirty="0">
                <a:effectLst/>
                <a:ea typeface="Calibri" panose="020F0502020204030204" pitchFamily="34" charset="0"/>
                <a:cs typeface="Times New Roman" panose="02020603050405020304" pitchFamily="18" charset="0"/>
              </a:rPr>
              <a:t>Har du förslag på andra sätt att dela upp den stora gruppen?</a:t>
            </a:r>
          </a:p>
          <a:p>
            <a:pPr marL="342900" lvl="0" indent="-342900">
              <a:lnSpc>
                <a:spcPct val="107000"/>
              </a:lnSpc>
              <a:spcAft>
                <a:spcPts val="800"/>
              </a:spcAft>
              <a:buFont typeface="Symbol" panose="05050102010706020507" pitchFamily="18" charset="2"/>
              <a:buChar char=""/>
            </a:pPr>
            <a:r>
              <a:rPr lang="sv-SE" sz="2000" dirty="0">
                <a:effectLst/>
                <a:ea typeface="Calibri" panose="020F0502020204030204" pitchFamily="34" charset="0"/>
                <a:cs typeface="Times New Roman" panose="02020603050405020304" pitchFamily="18" charset="0"/>
              </a:rPr>
              <a:t>Har du några andra förslag på vad som kan förbättras till nästa gång?</a:t>
            </a:r>
          </a:p>
          <a:p>
            <a:endParaRPr lang="sv-SE" dirty="0"/>
          </a:p>
        </p:txBody>
      </p:sp>
      <p:pic>
        <p:nvPicPr>
          <p:cNvPr id="4" name="Bild 3">
            <a:extLst>
              <a:ext uri="{FF2B5EF4-FFF2-40B4-BE49-F238E27FC236}">
                <a16:creationId xmlns:a16="http://schemas.microsoft.com/office/drawing/2014/main" id="{06660C3F-4913-2176-0E0C-D1A7B83586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6931" y="6204098"/>
            <a:ext cx="1767840" cy="549102"/>
          </a:xfrm>
          <a:prstGeom prst="rect">
            <a:avLst/>
          </a:prstGeom>
        </p:spPr>
      </p:pic>
      <p:pic>
        <p:nvPicPr>
          <p:cNvPr id="5" name="Bildobjekt 4" descr="En bild som visar text, klocka&#10;&#10;Automatiskt genererad beskrivning">
            <a:extLst>
              <a:ext uri="{FF2B5EF4-FFF2-40B4-BE49-F238E27FC236}">
                <a16:creationId xmlns:a16="http://schemas.microsoft.com/office/drawing/2014/main" id="{3F959819-02A4-9540-2AD1-0EE797FABBE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99135" y="1913091"/>
            <a:ext cx="3700892" cy="3643407"/>
          </a:xfrm>
          <a:prstGeom prst="rect">
            <a:avLst/>
          </a:prstGeom>
        </p:spPr>
      </p:pic>
    </p:spTree>
    <p:extLst>
      <p:ext uri="{BB962C8B-B14F-4D97-AF65-F5344CB8AC3E}">
        <p14:creationId xmlns:p14="http://schemas.microsoft.com/office/powerpoint/2010/main" val="1606347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54CC685-5FD6-9013-0D21-ABA5138F5FF2}"/>
              </a:ext>
            </a:extLst>
          </p:cNvPr>
          <p:cNvSpPr>
            <a:spLocks noGrp="1"/>
          </p:cNvSpPr>
          <p:nvPr>
            <p:ph type="title"/>
          </p:nvPr>
        </p:nvSpPr>
        <p:spPr>
          <a:xfrm>
            <a:off x="838200" y="116355"/>
            <a:ext cx="10515600" cy="1325563"/>
          </a:xfrm>
        </p:spPr>
        <p:txBody>
          <a:bodyPr/>
          <a:lstStyle/>
          <a:p>
            <a:r>
              <a:rPr lang="sv-SE" dirty="0"/>
              <a:t>Vad ska vi göra idag?</a:t>
            </a:r>
          </a:p>
        </p:txBody>
      </p:sp>
      <p:sp>
        <p:nvSpPr>
          <p:cNvPr id="3" name="Platshållare för innehåll 2">
            <a:extLst>
              <a:ext uri="{FF2B5EF4-FFF2-40B4-BE49-F238E27FC236}">
                <a16:creationId xmlns:a16="http://schemas.microsoft.com/office/drawing/2014/main" id="{9F056C3F-DB53-069E-6A37-018AC73D20E7}"/>
              </a:ext>
            </a:extLst>
          </p:cNvPr>
          <p:cNvSpPr>
            <a:spLocks noGrp="1"/>
          </p:cNvSpPr>
          <p:nvPr>
            <p:ph idx="1"/>
          </p:nvPr>
        </p:nvSpPr>
        <p:spPr>
          <a:xfrm>
            <a:off x="838199" y="1611199"/>
            <a:ext cx="10861431" cy="4254337"/>
          </a:xfrm>
        </p:spPr>
        <p:txBody>
          <a:bodyPr>
            <a:normAutofit fontScale="92500"/>
          </a:bodyPr>
          <a:lstStyle/>
          <a:p>
            <a:pPr marL="0" indent="0">
              <a:lnSpc>
                <a:spcPct val="150000"/>
              </a:lnSpc>
              <a:buNone/>
            </a:pPr>
            <a:r>
              <a:rPr lang="sv-SE" sz="2000" dirty="0"/>
              <a:t>1. Följa upp förra temat: Vad är våld mot barn?</a:t>
            </a:r>
          </a:p>
          <a:p>
            <a:pPr marL="0" indent="0">
              <a:lnSpc>
                <a:spcPct val="150000"/>
              </a:lnSpc>
              <a:buNone/>
            </a:pPr>
            <a:r>
              <a:rPr lang="sv-SE" sz="2000" dirty="0"/>
              <a:t>2. Introduktion av tema 2: Hur kan ni upptäcka att ett barn är utsatt för våld?</a:t>
            </a:r>
          </a:p>
          <a:p>
            <a:pPr marL="0" indent="0">
              <a:lnSpc>
                <a:spcPct val="150000"/>
              </a:lnSpc>
              <a:buNone/>
            </a:pPr>
            <a:r>
              <a:rPr lang="sv-SE" sz="2000" dirty="0"/>
              <a:t>3. Ta del av faktabladet.</a:t>
            </a:r>
          </a:p>
          <a:p>
            <a:pPr marL="0" indent="0">
              <a:lnSpc>
                <a:spcPct val="150000"/>
              </a:lnSpc>
              <a:buNone/>
            </a:pPr>
            <a:r>
              <a:rPr lang="sv-SE" sz="2000" dirty="0"/>
              <a:t>4. Följa upp och fördjupa innehållet i faktabladet.</a:t>
            </a:r>
          </a:p>
          <a:p>
            <a:pPr marL="0" indent="0">
              <a:lnSpc>
                <a:spcPct val="150000"/>
              </a:lnSpc>
              <a:buNone/>
            </a:pPr>
            <a:r>
              <a:rPr lang="sv-SE" sz="2000" dirty="0"/>
              <a:t>5. Göra en övning: </a:t>
            </a:r>
            <a:r>
              <a:rPr lang="sv-SE" sz="2000" b="1" dirty="0"/>
              <a:t>Pedagogers erfarenheter av att tolka och förstå signaler och symtom.</a:t>
            </a:r>
          </a:p>
          <a:p>
            <a:pPr marL="0" indent="0">
              <a:lnSpc>
                <a:spcPct val="150000"/>
              </a:lnSpc>
              <a:buNone/>
            </a:pPr>
            <a:r>
              <a:rPr lang="sv-SE" sz="2000" dirty="0"/>
              <a:t>6. Diskutera ett scenario: </a:t>
            </a:r>
            <a:r>
              <a:rPr lang="sv-SE" sz="2000" b="1" dirty="0"/>
              <a:t>Filmen om Nico.</a:t>
            </a:r>
          </a:p>
          <a:p>
            <a:pPr marL="0" indent="0">
              <a:lnSpc>
                <a:spcPct val="150000"/>
              </a:lnSpc>
              <a:buNone/>
            </a:pPr>
            <a:r>
              <a:rPr lang="sv-SE" sz="2000" dirty="0"/>
              <a:t>7. Sammanfatta och utvärdera dagen. </a:t>
            </a:r>
          </a:p>
          <a:p>
            <a:endParaRPr lang="sv-SE" dirty="0"/>
          </a:p>
        </p:txBody>
      </p:sp>
      <p:pic>
        <p:nvPicPr>
          <p:cNvPr id="4" name="Bild 3">
            <a:extLst>
              <a:ext uri="{FF2B5EF4-FFF2-40B4-BE49-F238E27FC236}">
                <a16:creationId xmlns:a16="http://schemas.microsoft.com/office/drawing/2014/main" id="{2151D954-34A3-A571-7697-ACD87EB03E7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6931" y="6204098"/>
            <a:ext cx="1767840" cy="549102"/>
          </a:xfrm>
          <a:prstGeom prst="rect">
            <a:avLst/>
          </a:prstGeom>
        </p:spPr>
      </p:pic>
    </p:spTree>
    <p:extLst>
      <p:ext uri="{BB962C8B-B14F-4D97-AF65-F5344CB8AC3E}">
        <p14:creationId xmlns:p14="http://schemas.microsoft.com/office/powerpoint/2010/main" val="1569661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9FADEC-57AC-FAD1-2028-96F1F9D5F3F9}"/>
              </a:ext>
            </a:extLst>
          </p:cNvPr>
          <p:cNvSpPr>
            <a:spLocks noGrp="1"/>
          </p:cNvSpPr>
          <p:nvPr>
            <p:ph type="title"/>
          </p:nvPr>
        </p:nvSpPr>
        <p:spPr>
          <a:xfrm>
            <a:off x="521677" y="1151432"/>
            <a:ext cx="11403101" cy="942161"/>
          </a:xfrm>
        </p:spPr>
        <p:txBody>
          <a:bodyPr>
            <a:noAutofit/>
          </a:bodyPr>
          <a:lstStyle/>
          <a:p>
            <a:pPr marL="70" marR="0" lvl="0" indent="0" defTabSz="914332" rtl="0" eaLnBrk="1" fontAlgn="auto" latinLnBrk="0" hangingPunct="1">
              <a:lnSpc>
                <a:spcPct val="107000"/>
              </a:lnSpc>
              <a:spcBef>
                <a:spcPts val="1000"/>
              </a:spcBef>
              <a:spcAft>
                <a:spcPts val="0"/>
              </a:spcAft>
              <a:tabLst/>
              <a:defRPr/>
            </a:pPr>
            <a:r>
              <a:rPr kumimoji="0" lang="sv-SE" b="0" i="0" u="none" strike="noStrike" kern="1200" cap="none" spc="0" normalizeH="0" baseline="0" noProof="0" dirty="0">
                <a:ln>
                  <a:noFill/>
                </a:ln>
                <a:solidFill>
                  <a:srgbClr val="000000"/>
                </a:solidFill>
                <a:effectLst/>
                <a:uLnTx/>
                <a:uFillTx/>
                <a:ea typeface="+mn-ea"/>
                <a:cs typeface="+mn-cs"/>
              </a:rPr>
              <a:t>I tema 2 kommer du och dina kollegor att få lära er att</a:t>
            </a:r>
            <a:br>
              <a:rPr kumimoji="0" lang="sv-SE" sz="4000" b="0" i="0" u="none" strike="noStrike" kern="1200" cap="none" spc="0" normalizeH="0" baseline="0" noProof="0" dirty="0">
                <a:ln>
                  <a:noFill/>
                </a:ln>
                <a:solidFill>
                  <a:srgbClr val="000000"/>
                </a:solidFill>
                <a:effectLst/>
                <a:uLnTx/>
                <a:uFillTx/>
                <a:ea typeface="Calibri" panose="020F0502020204030204" pitchFamily="34" charset="0"/>
                <a:cs typeface="Times New Roman" panose="02020603050405020304" pitchFamily="18" charset="0"/>
              </a:rPr>
            </a:br>
            <a:endParaRPr lang="sv-SE" sz="6600" dirty="0"/>
          </a:p>
        </p:txBody>
      </p:sp>
      <p:sp>
        <p:nvSpPr>
          <p:cNvPr id="3" name="Platshållare för innehåll 2">
            <a:extLst>
              <a:ext uri="{FF2B5EF4-FFF2-40B4-BE49-F238E27FC236}">
                <a16:creationId xmlns:a16="http://schemas.microsoft.com/office/drawing/2014/main" id="{45E3A491-5DA0-469E-B94E-3736C1D2FF45}"/>
              </a:ext>
            </a:extLst>
          </p:cNvPr>
          <p:cNvSpPr>
            <a:spLocks noGrp="1"/>
          </p:cNvSpPr>
          <p:nvPr>
            <p:ph sz="half" idx="1"/>
          </p:nvPr>
        </p:nvSpPr>
        <p:spPr>
          <a:xfrm>
            <a:off x="521677" y="2527086"/>
            <a:ext cx="5181600" cy="2781542"/>
          </a:xfrm>
        </p:spPr>
        <p:txBody>
          <a:bodyPr>
            <a:normAutofit fontScale="92500" lnSpcReduction="20000"/>
          </a:bodyPr>
          <a:lstStyle/>
          <a:p>
            <a:pPr marL="285820" indent="-285750">
              <a:lnSpc>
                <a:spcPct val="107000"/>
              </a:lnSpc>
            </a:pPr>
            <a:r>
              <a:rPr lang="sv-SE" dirty="0">
                <a:effectLst/>
                <a:ea typeface="Calibri" panose="020F0502020204030204" pitchFamily="34" charset="0"/>
                <a:cs typeface="Times New Roman" panose="02020603050405020304" pitchFamily="18" charset="0"/>
              </a:rPr>
              <a:t>kunna tolka och förstå ett barns signaler och symtom i samband med våld</a:t>
            </a:r>
          </a:p>
          <a:p>
            <a:pPr marL="285820" indent="-285750">
              <a:lnSpc>
                <a:spcPct val="107000"/>
              </a:lnSpc>
            </a:pPr>
            <a:r>
              <a:rPr lang="sv-SE" dirty="0">
                <a:effectLst/>
                <a:ea typeface="Calibri" panose="020F0502020204030204" pitchFamily="34" charset="0"/>
                <a:cs typeface="Times New Roman" panose="02020603050405020304" pitchFamily="18" charset="0"/>
              </a:rPr>
              <a:t>våld kan upptäckas på flera sätt: </a:t>
            </a:r>
          </a:p>
          <a:p>
            <a:pPr marL="742986" lvl="1" indent="-285750">
              <a:lnSpc>
                <a:spcPct val="107000"/>
              </a:lnSpc>
            </a:pPr>
            <a:r>
              <a:rPr lang="sv-SE" dirty="0">
                <a:ea typeface="Calibri" panose="020F0502020204030204" pitchFamily="34" charset="0"/>
                <a:cs typeface="Times New Roman" panose="02020603050405020304" pitchFamily="18" charset="0"/>
              </a:rPr>
              <a:t>g</a:t>
            </a:r>
            <a:r>
              <a:rPr lang="sv-SE" dirty="0">
                <a:effectLst/>
                <a:ea typeface="Calibri" panose="020F0502020204030204" pitchFamily="34" charset="0"/>
                <a:cs typeface="Times New Roman" panose="02020603050405020304" pitchFamily="18" charset="0"/>
              </a:rPr>
              <a:t>enom barnet </a:t>
            </a:r>
          </a:p>
          <a:p>
            <a:pPr marL="742986" lvl="1" indent="-285750">
              <a:lnSpc>
                <a:spcPct val="107000"/>
              </a:lnSpc>
            </a:pPr>
            <a:r>
              <a:rPr lang="sv-SE" dirty="0">
                <a:ea typeface="Calibri" panose="020F0502020204030204" pitchFamily="34" charset="0"/>
                <a:cs typeface="Times New Roman" panose="02020603050405020304" pitchFamily="18" charset="0"/>
              </a:rPr>
              <a:t>g</a:t>
            </a:r>
            <a:r>
              <a:rPr lang="sv-SE" dirty="0">
                <a:effectLst/>
                <a:ea typeface="Calibri" panose="020F0502020204030204" pitchFamily="34" charset="0"/>
                <a:cs typeface="Times New Roman" panose="02020603050405020304" pitchFamily="18" charset="0"/>
              </a:rPr>
              <a:t>enom barnets omsorgspersoner</a:t>
            </a:r>
            <a:r>
              <a:rPr lang="sv-SE" dirty="0">
                <a:ea typeface="Calibri" panose="020F0502020204030204" pitchFamily="34" charset="0"/>
                <a:cs typeface="Times New Roman" panose="02020603050405020304" pitchFamily="18" charset="0"/>
              </a:rPr>
              <a:t> eller </a:t>
            </a:r>
            <a:r>
              <a:rPr lang="sv-SE" dirty="0">
                <a:effectLst/>
                <a:ea typeface="Calibri" panose="020F0502020204030204" pitchFamily="34" charset="0"/>
                <a:cs typeface="Times New Roman" panose="02020603050405020304" pitchFamily="18" charset="0"/>
              </a:rPr>
              <a:t>familj eller nätverk</a:t>
            </a:r>
          </a:p>
          <a:p>
            <a:endParaRPr lang="sv-SE" dirty="0"/>
          </a:p>
        </p:txBody>
      </p:sp>
      <p:sp>
        <p:nvSpPr>
          <p:cNvPr id="4" name="Platshållare för innehåll 3">
            <a:extLst>
              <a:ext uri="{FF2B5EF4-FFF2-40B4-BE49-F238E27FC236}">
                <a16:creationId xmlns:a16="http://schemas.microsoft.com/office/drawing/2014/main" id="{28B56607-9D43-D3EE-69FA-956BF53B8207}"/>
              </a:ext>
            </a:extLst>
          </p:cNvPr>
          <p:cNvSpPr>
            <a:spLocks noGrp="1"/>
          </p:cNvSpPr>
          <p:nvPr>
            <p:ph sz="half" idx="2"/>
          </p:nvPr>
        </p:nvSpPr>
        <p:spPr>
          <a:xfrm>
            <a:off x="6223227" y="2415716"/>
            <a:ext cx="5181600" cy="3004281"/>
          </a:xfrm>
        </p:spPr>
        <p:txBody>
          <a:bodyPr>
            <a:normAutofit fontScale="92500" lnSpcReduction="20000"/>
          </a:bodyPr>
          <a:lstStyle/>
          <a:p>
            <a:pPr marL="285820" indent="-285750">
              <a:lnSpc>
                <a:spcPct val="107000"/>
              </a:lnSpc>
            </a:pPr>
            <a:r>
              <a:rPr lang="sv-SE" dirty="0">
                <a:effectLst/>
                <a:ea typeface="Calibri" panose="020F0502020204030204" pitchFamily="34" charset="0"/>
                <a:cs typeface="Times New Roman" panose="02020603050405020304" pitchFamily="18" charset="0"/>
              </a:rPr>
              <a:t>känna igen olika riskfaktorer som kan öka risken för att ett barn ska utsättas för våld:</a:t>
            </a:r>
          </a:p>
          <a:p>
            <a:pPr marL="742986" lvl="1" indent="-285750">
              <a:lnSpc>
                <a:spcPct val="107000"/>
              </a:lnSpc>
            </a:pPr>
            <a:r>
              <a:rPr lang="sv-SE" dirty="0">
                <a:ea typeface="Calibri" panose="020F0502020204030204" pitchFamily="34" charset="0"/>
                <a:cs typeface="Times New Roman" panose="02020603050405020304" pitchFamily="18" charset="0"/>
              </a:rPr>
              <a:t>riskfaktorer kopplade till</a:t>
            </a:r>
            <a:r>
              <a:rPr lang="sv-SE" dirty="0">
                <a:effectLst/>
                <a:ea typeface="Calibri" panose="020F0502020204030204" pitchFamily="34" charset="0"/>
                <a:cs typeface="Times New Roman" panose="02020603050405020304" pitchFamily="18" charset="0"/>
              </a:rPr>
              <a:t> barnet</a:t>
            </a:r>
            <a:endParaRPr lang="sv-SE" dirty="0">
              <a:ea typeface="Calibri" panose="020F0502020204030204" pitchFamily="34" charset="0"/>
              <a:cs typeface="Calibri" panose="020F0502020204030204" pitchFamily="34" charset="0"/>
            </a:endParaRPr>
          </a:p>
          <a:p>
            <a:pPr marL="742986" lvl="1" indent="-285750">
              <a:lnSpc>
                <a:spcPct val="107000"/>
              </a:lnSpc>
            </a:pPr>
            <a:r>
              <a:rPr lang="sv-SE" dirty="0">
                <a:solidFill>
                  <a:srgbClr val="080D28"/>
                </a:solidFill>
                <a:ea typeface="Calibri" panose="020F0502020204030204" pitchFamily="34" charset="0"/>
                <a:cs typeface="Calibri" panose="020F0502020204030204" pitchFamily="34" charset="0"/>
              </a:rPr>
              <a:t>r</a:t>
            </a:r>
            <a:r>
              <a:rPr lang="sv-SE" dirty="0">
                <a:solidFill>
                  <a:srgbClr val="080D28"/>
                </a:solidFill>
                <a:effectLst/>
                <a:ea typeface="Calibri" panose="020F0502020204030204" pitchFamily="34" charset="0"/>
                <a:cs typeface="Calibri" panose="020F0502020204030204" pitchFamily="34" charset="0"/>
              </a:rPr>
              <a:t>iskfaktorer kopplade till familj, nätverk eller miljö </a:t>
            </a:r>
          </a:p>
          <a:p>
            <a:pPr marL="285820" indent="-285750">
              <a:lnSpc>
                <a:spcPct val="107000"/>
              </a:lnSpc>
            </a:pPr>
            <a:r>
              <a:rPr lang="sv-SE" dirty="0">
                <a:solidFill>
                  <a:srgbClr val="080D28"/>
                </a:solidFill>
                <a:ea typeface="Times New Roman" panose="02020603050405020304" pitchFamily="18" charset="0"/>
              </a:rPr>
              <a:t>det är viktigt att noga </a:t>
            </a:r>
            <a:r>
              <a:rPr lang="sv-SE" dirty="0">
                <a:solidFill>
                  <a:srgbClr val="080D28"/>
                </a:solidFill>
                <a:effectLst/>
                <a:ea typeface="Times New Roman" panose="02020603050405020304" pitchFamily="18" charset="0"/>
              </a:rPr>
              <a:t>dokumentera </a:t>
            </a:r>
            <a:r>
              <a:rPr lang="sv-SE" dirty="0">
                <a:solidFill>
                  <a:srgbClr val="080D28"/>
                </a:solidFill>
                <a:ea typeface="Times New Roman" panose="02020603050405020304" pitchFamily="18" charset="0"/>
              </a:rPr>
              <a:t>minsta </a:t>
            </a:r>
            <a:r>
              <a:rPr lang="sv-SE" dirty="0">
                <a:solidFill>
                  <a:srgbClr val="080D28"/>
                </a:solidFill>
                <a:effectLst/>
                <a:ea typeface="Times New Roman" panose="02020603050405020304" pitchFamily="18" charset="0"/>
              </a:rPr>
              <a:t>misstanke om att ett barn kan fara illa.</a:t>
            </a:r>
            <a:endParaRPr lang="sv-SE" dirty="0">
              <a:effectLst/>
              <a:ea typeface="Times New Roman" panose="02020603050405020304" pitchFamily="18" charset="0"/>
            </a:endParaRPr>
          </a:p>
          <a:p>
            <a:pPr marL="0" indent="0">
              <a:buNone/>
            </a:pPr>
            <a:endParaRPr lang="sv-SE" dirty="0"/>
          </a:p>
        </p:txBody>
      </p:sp>
    </p:spTree>
    <p:extLst>
      <p:ext uri="{BB962C8B-B14F-4D97-AF65-F5344CB8AC3E}">
        <p14:creationId xmlns:p14="http://schemas.microsoft.com/office/powerpoint/2010/main" val="59540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32B7E7A-2009-A30B-D707-94FEF18A1CDF}"/>
              </a:ext>
            </a:extLst>
          </p:cNvPr>
          <p:cNvSpPr>
            <a:spLocks noGrp="1"/>
          </p:cNvSpPr>
          <p:nvPr>
            <p:ph type="title"/>
          </p:nvPr>
        </p:nvSpPr>
        <p:spPr/>
        <p:txBody>
          <a:bodyPr/>
          <a:lstStyle/>
          <a:p>
            <a:r>
              <a:rPr lang="sv-SE" dirty="0"/>
              <a:t>Fakta om att upptäcka våld hos förskolebarn</a:t>
            </a:r>
          </a:p>
        </p:txBody>
      </p:sp>
      <p:sp>
        <p:nvSpPr>
          <p:cNvPr id="3" name="Platshållare för innehåll 2">
            <a:extLst>
              <a:ext uri="{FF2B5EF4-FFF2-40B4-BE49-F238E27FC236}">
                <a16:creationId xmlns:a16="http://schemas.microsoft.com/office/drawing/2014/main" id="{AD728C0C-0B8E-EF93-F646-FC850D7238A2}"/>
              </a:ext>
            </a:extLst>
          </p:cNvPr>
          <p:cNvSpPr>
            <a:spLocks noGrp="1"/>
          </p:cNvSpPr>
          <p:nvPr>
            <p:ph idx="1"/>
          </p:nvPr>
        </p:nvSpPr>
        <p:spPr>
          <a:xfrm>
            <a:off x="838200" y="1825626"/>
            <a:ext cx="4831080" cy="4254337"/>
          </a:xfrm>
        </p:spPr>
        <p:txBody>
          <a:bodyPr/>
          <a:lstStyle/>
          <a:p>
            <a:endParaRPr lang="sv-SE" dirty="0"/>
          </a:p>
          <a:p>
            <a:endParaRPr lang="sv-SE" dirty="0"/>
          </a:p>
          <a:p>
            <a:r>
              <a:rPr lang="sv-SE" dirty="0">
                <a:ea typeface="Calibri" panose="020F0502020204030204" pitchFamily="34" charset="0"/>
                <a:cs typeface="Times New Roman" panose="02020603050405020304" pitchFamily="18" charset="0"/>
                <a:hlinkClick r:id="rId3"/>
              </a:rPr>
              <a:t>Film: Att upptäcka våld</a:t>
            </a:r>
            <a:endParaRPr lang="sv-SE" dirty="0">
              <a:ea typeface="Calibri" panose="020F0502020204030204" pitchFamily="34" charset="0"/>
              <a:cs typeface="Times New Roman" panose="02020603050405020304" pitchFamily="18" charset="0"/>
            </a:endParaRPr>
          </a:p>
          <a:p>
            <a:r>
              <a:rPr lang="sv-SE" dirty="0">
                <a:hlinkClick r:id="rId4">
                  <a:extLst>
                    <a:ext uri="{A12FA001-AC4F-418D-AE19-62706E023703}">
                      <ahyp:hlinkClr xmlns:ahyp="http://schemas.microsoft.com/office/drawing/2018/hyperlinkcolor" val="tx"/>
                    </a:ext>
                  </a:extLst>
                </a:hlinkClick>
              </a:rPr>
              <a:t>Faktablad: ”Hur kan ni upptäcka att ett barn är utsatt för våld?”</a:t>
            </a:r>
            <a:endParaRPr lang="sv-SE" dirty="0"/>
          </a:p>
          <a:p>
            <a:r>
              <a:rPr lang="sv-SE" i="0" u="sng" dirty="0">
                <a:solidFill>
                  <a:srgbClr val="080D28"/>
                </a:solidFill>
                <a:effectLst/>
                <a:latin typeface="Georgia" panose="02040502050405020303" pitchFamily="18" charset="0"/>
                <a:hlinkClick r:id="rId5"/>
              </a:rPr>
              <a:t>Inläst faktablad ”Lär dig upptäcka våld mot barn</a:t>
            </a:r>
            <a:r>
              <a:rPr lang="sv-SE" i="0" dirty="0">
                <a:solidFill>
                  <a:srgbClr val="080D28"/>
                </a:solidFill>
                <a:effectLst/>
                <a:latin typeface="Georgia" panose="02040502050405020303" pitchFamily="18" charset="0"/>
              </a:rPr>
              <a:t>”</a:t>
            </a:r>
            <a:endParaRPr lang="sv-SE" dirty="0"/>
          </a:p>
          <a:p>
            <a:pPr marL="0" indent="0">
              <a:buNone/>
            </a:pPr>
            <a:endParaRPr lang="sv-SE" dirty="0"/>
          </a:p>
          <a:p>
            <a:endParaRPr lang="sv-SE"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pic>
        <p:nvPicPr>
          <p:cNvPr id="5" name="Bildobjekt 4">
            <a:extLst>
              <a:ext uri="{FF2B5EF4-FFF2-40B4-BE49-F238E27FC236}">
                <a16:creationId xmlns:a16="http://schemas.microsoft.com/office/drawing/2014/main" id="{125C40AA-C781-262B-215A-1F2B71F34F5F}"/>
              </a:ext>
            </a:extLst>
          </p:cNvPr>
          <p:cNvPicPr>
            <a:picLocks noChangeAspect="1"/>
          </p:cNvPicPr>
          <p:nvPr/>
        </p:nvPicPr>
        <p:blipFill>
          <a:blip r:embed="rId6"/>
          <a:stretch>
            <a:fillRect/>
          </a:stretch>
        </p:blipFill>
        <p:spPr>
          <a:xfrm rot="855101">
            <a:off x="7016123" y="1441594"/>
            <a:ext cx="3158512" cy="4403287"/>
          </a:xfrm>
          <a:prstGeom prst="rect">
            <a:avLst/>
          </a:prstGeom>
          <a:ln>
            <a:noFill/>
          </a:ln>
          <a:effectLst>
            <a:outerShdw blurRad="292100" dist="139700" dir="2700000" algn="tl" rotWithShape="0">
              <a:srgbClr val="333333">
                <a:alpha val="65000"/>
              </a:srgbClr>
            </a:outerShdw>
          </a:effectLst>
        </p:spPr>
      </p:pic>
      <p:pic>
        <p:nvPicPr>
          <p:cNvPr id="6" name="Bild 5">
            <a:extLst>
              <a:ext uri="{FF2B5EF4-FFF2-40B4-BE49-F238E27FC236}">
                <a16:creationId xmlns:a16="http://schemas.microsoft.com/office/drawing/2014/main" id="{8B8527DE-161B-8C7C-7EEE-203AF91A149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106931" y="6204098"/>
            <a:ext cx="1767840" cy="549102"/>
          </a:xfrm>
          <a:prstGeom prst="rect">
            <a:avLst/>
          </a:prstGeom>
        </p:spPr>
      </p:pic>
    </p:spTree>
    <p:extLst>
      <p:ext uri="{BB962C8B-B14F-4D97-AF65-F5344CB8AC3E}">
        <p14:creationId xmlns:p14="http://schemas.microsoft.com/office/powerpoint/2010/main" val="34696442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DED01FD-219D-4B86-AA65-E51943F3B539}"/>
              </a:ext>
            </a:extLst>
          </p:cNvPr>
          <p:cNvSpPr>
            <a:spLocks noGrp="1"/>
          </p:cNvSpPr>
          <p:nvPr>
            <p:ph type="title"/>
          </p:nvPr>
        </p:nvSpPr>
        <p:spPr/>
        <p:txBody>
          <a:bodyPr>
            <a:normAutofit/>
          </a:bodyPr>
          <a:lstStyle/>
          <a:p>
            <a:pPr>
              <a:lnSpc>
                <a:spcPct val="100000"/>
              </a:lnSpc>
            </a:pPr>
            <a:r>
              <a:rPr lang="sv-SE" sz="3600" dirty="0"/>
              <a:t>Ni som pedagoger kan få kännedom om att ett barn är utsatt för våld på olika sätt</a:t>
            </a:r>
          </a:p>
        </p:txBody>
      </p:sp>
      <p:sp>
        <p:nvSpPr>
          <p:cNvPr id="4" name="Platshållare för text 3">
            <a:extLst>
              <a:ext uri="{FF2B5EF4-FFF2-40B4-BE49-F238E27FC236}">
                <a16:creationId xmlns:a16="http://schemas.microsoft.com/office/drawing/2014/main" id="{BBF09E41-31A6-4AC1-ACFE-6030375768D6}"/>
              </a:ext>
            </a:extLst>
          </p:cNvPr>
          <p:cNvSpPr>
            <a:spLocks noGrp="1"/>
          </p:cNvSpPr>
          <p:nvPr>
            <p:ph idx="1"/>
          </p:nvPr>
        </p:nvSpPr>
        <p:spPr>
          <a:xfrm>
            <a:off x="753087" y="2221647"/>
            <a:ext cx="6210422" cy="3009900"/>
          </a:xfrm>
        </p:spPr>
        <p:txBody>
          <a:bodyPr>
            <a:normAutofit/>
          </a:bodyPr>
          <a:lstStyle/>
          <a:p>
            <a:pPr marL="0" indent="0">
              <a:buNone/>
            </a:pPr>
            <a:r>
              <a:rPr lang="sv-SE" sz="2000" dirty="0"/>
              <a:t>Det kan vara genom signaler eller symtom hos</a:t>
            </a:r>
          </a:p>
          <a:p>
            <a:r>
              <a:rPr lang="sv-SE" sz="2000" dirty="0"/>
              <a:t>barnet </a:t>
            </a:r>
          </a:p>
          <a:p>
            <a:r>
              <a:rPr lang="sv-SE" sz="2000" dirty="0"/>
              <a:t>barnets omsorgspersoner eller familj</a:t>
            </a:r>
          </a:p>
          <a:p>
            <a:r>
              <a:rPr lang="sv-SE" sz="2000" dirty="0"/>
              <a:t>andra personer som träffar eller känner till barnet och familjen.</a:t>
            </a:r>
          </a:p>
          <a:p>
            <a:pPr marL="0" indent="0">
              <a:buNone/>
            </a:pPr>
            <a:endParaRPr lang="sv-SE" sz="1800" b="1" dirty="0">
              <a:solidFill>
                <a:schemeClr val="bg1"/>
              </a:solidFill>
              <a:latin typeface="Calibri" panose="020F0502020204030204" pitchFamily="34" charset="0"/>
            </a:endParaRPr>
          </a:p>
          <a:p>
            <a:endParaRPr lang="sv-SE" dirty="0"/>
          </a:p>
        </p:txBody>
      </p:sp>
      <p:pic>
        <p:nvPicPr>
          <p:cNvPr id="11" name="Platshållare för bild 8">
            <a:extLst>
              <a:ext uri="{FF2B5EF4-FFF2-40B4-BE49-F238E27FC236}">
                <a16:creationId xmlns:a16="http://schemas.microsoft.com/office/drawing/2014/main" id="{F2B13157-3B05-4BF0-885A-6B343D75B470}"/>
              </a:ext>
            </a:extLst>
          </p:cNvPr>
          <p:cNvPicPr>
            <a:picLocks noGrp="1" noChangeAspect="1"/>
          </p:cNvPicPr>
          <p:nvPr>
            <p:ph type="pic" sz="quarter" idx="4294967295"/>
          </p:nvPr>
        </p:nvPicPr>
        <p:blipFill>
          <a:blip r:embed="rId3"/>
          <a:srcRect t="5965" b="5965"/>
          <a:stretch>
            <a:fillRect/>
          </a:stretch>
        </p:blipFill>
        <p:spPr>
          <a:xfrm>
            <a:off x="8742363" y="2900363"/>
            <a:ext cx="3449637" cy="3009900"/>
          </a:xfrm>
        </p:spPr>
      </p:pic>
      <p:pic>
        <p:nvPicPr>
          <p:cNvPr id="3" name="Bild 2">
            <a:extLst>
              <a:ext uri="{FF2B5EF4-FFF2-40B4-BE49-F238E27FC236}">
                <a16:creationId xmlns:a16="http://schemas.microsoft.com/office/drawing/2014/main" id="{46895EF9-FA7C-B519-9C3F-B608E1F40A5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06931" y="6204098"/>
            <a:ext cx="1767840" cy="549102"/>
          </a:xfrm>
          <a:prstGeom prst="rect">
            <a:avLst/>
          </a:prstGeom>
        </p:spPr>
      </p:pic>
    </p:spTree>
    <p:extLst>
      <p:ext uri="{BB962C8B-B14F-4D97-AF65-F5344CB8AC3E}">
        <p14:creationId xmlns:p14="http://schemas.microsoft.com/office/powerpoint/2010/main" val="1100305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241B3F2-B906-1E19-3FBF-809C2E7B88BB}"/>
              </a:ext>
            </a:extLst>
          </p:cNvPr>
          <p:cNvSpPr>
            <a:spLocks noGrp="1"/>
          </p:cNvSpPr>
          <p:nvPr>
            <p:ph type="title"/>
          </p:nvPr>
        </p:nvSpPr>
        <p:spPr/>
        <p:txBody>
          <a:bodyPr/>
          <a:lstStyle/>
          <a:p>
            <a:r>
              <a:rPr lang="sv-SE" dirty="0"/>
              <a:t>Signaler och symtom hos barnet som kan vara tecken på våld </a:t>
            </a:r>
          </a:p>
        </p:txBody>
      </p:sp>
      <p:sp>
        <p:nvSpPr>
          <p:cNvPr id="3" name="Platshållare för innehåll 2">
            <a:extLst>
              <a:ext uri="{FF2B5EF4-FFF2-40B4-BE49-F238E27FC236}">
                <a16:creationId xmlns:a16="http://schemas.microsoft.com/office/drawing/2014/main" id="{4685325E-553B-CF2E-6647-AED2C58ECB2F}"/>
              </a:ext>
            </a:extLst>
          </p:cNvPr>
          <p:cNvSpPr>
            <a:spLocks noGrp="1"/>
          </p:cNvSpPr>
          <p:nvPr>
            <p:ph idx="1"/>
          </p:nvPr>
        </p:nvSpPr>
        <p:spPr>
          <a:xfrm>
            <a:off x="762000" y="2097769"/>
            <a:ext cx="10515600" cy="4254337"/>
          </a:xfrm>
        </p:spPr>
        <p:txBody>
          <a:bodyPr>
            <a:normAutofit/>
          </a:bodyPr>
          <a:lstStyle/>
          <a:p>
            <a:pPr marL="0" indent="0">
              <a:buNone/>
            </a:pPr>
            <a:r>
              <a:rPr lang="sv-SE" sz="2000" dirty="0"/>
              <a:t>Film: </a:t>
            </a:r>
            <a:r>
              <a:rPr lang="sv-SE" sz="2000" u="sng" dirty="0">
                <a:solidFill>
                  <a:srgbClr val="0563C1"/>
                </a:solidFill>
                <a:effectLst/>
                <a:ea typeface="Calibri" panose="020F0502020204030204" pitchFamily="34" charset="0"/>
                <a:cs typeface="Times New Roman" panose="02020603050405020304" pitchFamily="18" charset="0"/>
                <a:hlinkClick r:id="rId3"/>
              </a:rPr>
              <a:t>Bedömning och behandling</a:t>
            </a:r>
            <a:r>
              <a:rPr lang="sv-SE" sz="2000" dirty="0">
                <a:effectLst/>
                <a:ea typeface="Calibri" panose="020F0502020204030204" pitchFamily="34" charset="0"/>
                <a:cs typeface="Times New Roman" panose="02020603050405020304" pitchFamily="18" charset="0"/>
                <a:hlinkClick r:id="rId3"/>
              </a:rPr>
              <a:t> </a:t>
            </a:r>
            <a:endParaRPr lang="sv-SE" sz="2000" dirty="0">
              <a:effectLst/>
              <a:ea typeface="Calibri" panose="020F0502020204030204" pitchFamily="34" charset="0"/>
              <a:cs typeface="Times New Roman" panose="02020603050405020304" pitchFamily="18" charset="0"/>
            </a:endParaRPr>
          </a:p>
          <a:p>
            <a:pPr marL="0" indent="0">
              <a:buNone/>
            </a:pPr>
            <a:r>
              <a:rPr lang="sv-SE" sz="2000" dirty="0">
                <a:ea typeface="Calibri" panose="020F0502020204030204" pitchFamily="34" charset="0"/>
                <a:cs typeface="Times New Roman" panose="02020603050405020304" pitchFamily="18" charset="0"/>
              </a:rPr>
              <a:t>Följande tecken hos ett barn </a:t>
            </a:r>
            <a:r>
              <a:rPr lang="sv-SE" sz="2000" dirty="0"/>
              <a:t>kan tyda på att hen är våldsutsatt: </a:t>
            </a:r>
          </a:p>
          <a:p>
            <a:pPr marL="1600200" lvl="3" indent="-228600">
              <a:lnSpc>
                <a:spcPct val="107000"/>
              </a:lnSpc>
              <a:buFont typeface="Symbol" panose="05050102010706020507" pitchFamily="18" charset="2"/>
              <a:buChar char=""/>
            </a:pPr>
            <a:r>
              <a:rPr lang="sv-SE" sz="2000" dirty="0">
                <a:effectLst/>
                <a:ea typeface="Calibri" panose="020F0502020204030204" pitchFamily="34" charset="0"/>
                <a:cs typeface="Times New Roman" panose="02020603050405020304" pitchFamily="18" charset="0"/>
              </a:rPr>
              <a:t>Barnet har synliga skador eller tecken på omsorgsbrist. </a:t>
            </a:r>
            <a:br>
              <a:rPr lang="sv-SE" sz="2000" dirty="0">
                <a:effectLst/>
                <a:ea typeface="Calibri" panose="020F0502020204030204" pitchFamily="34" charset="0"/>
                <a:cs typeface="Times New Roman" panose="02020603050405020304" pitchFamily="18" charset="0"/>
              </a:rPr>
            </a:br>
            <a:r>
              <a:rPr lang="sv-SE" sz="2000" dirty="0">
                <a:ea typeface="Calibri" panose="020F0502020204030204" pitchFamily="34" charset="0"/>
                <a:cs typeface="Times New Roman" panose="02020603050405020304" pitchFamily="18" charset="0"/>
              </a:rPr>
              <a:t>Film: </a:t>
            </a:r>
            <a:r>
              <a:rPr lang="sv-SE" sz="2000" u="sng" dirty="0">
                <a:solidFill>
                  <a:srgbClr val="0563C1"/>
                </a:solidFill>
                <a:effectLst/>
                <a:ea typeface="Calibri" panose="020F0502020204030204" pitchFamily="34" charset="0"/>
                <a:cs typeface="Times New Roman" panose="02020603050405020304" pitchFamily="18" charset="0"/>
                <a:hlinkClick r:id="rId4"/>
              </a:rPr>
              <a:t>Vad är fysiskt våld?</a:t>
            </a:r>
            <a:r>
              <a:rPr lang="sv-SE" sz="2000" dirty="0">
                <a:effectLst/>
                <a:ea typeface="Calibri" panose="020F0502020204030204" pitchFamily="34" charset="0"/>
                <a:cs typeface="Times New Roman" panose="02020603050405020304" pitchFamily="18" charset="0"/>
                <a:hlinkClick r:id="rId4"/>
              </a:rPr>
              <a:t> </a:t>
            </a:r>
            <a:endParaRPr lang="sv-SE" sz="2000" dirty="0">
              <a:effectLst/>
              <a:ea typeface="Calibri" panose="020F0502020204030204" pitchFamily="34" charset="0"/>
              <a:cs typeface="Times New Roman" panose="02020603050405020304" pitchFamily="18" charset="0"/>
            </a:endParaRPr>
          </a:p>
          <a:p>
            <a:pPr marL="1600200" lvl="3" indent="-228600">
              <a:lnSpc>
                <a:spcPct val="107000"/>
              </a:lnSpc>
              <a:buFont typeface="Symbol" panose="05050102010706020507" pitchFamily="18" charset="2"/>
              <a:buChar char=""/>
            </a:pPr>
            <a:r>
              <a:rPr lang="sv-SE" sz="2000" dirty="0">
                <a:effectLst/>
                <a:ea typeface="Calibri" panose="020F0502020204030204" pitchFamily="34" charset="0"/>
                <a:cs typeface="Times New Roman" panose="02020603050405020304" pitchFamily="18" charset="0"/>
              </a:rPr>
              <a:t>Barnet berättar själv.</a:t>
            </a:r>
          </a:p>
          <a:p>
            <a:pPr marL="1600200" lvl="3" indent="-228600">
              <a:lnSpc>
                <a:spcPct val="107000"/>
              </a:lnSpc>
              <a:buFont typeface="Symbol" panose="05050102010706020507" pitchFamily="18" charset="2"/>
              <a:buChar char=""/>
            </a:pPr>
            <a:r>
              <a:rPr lang="sv-SE" sz="2000" dirty="0">
                <a:effectLst/>
                <a:ea typeface="Calibri" panose="020F0502020204030204" pitchFamily="34" charset="0"/>
                <a:cs typeface="Times New Roman" panose="02020603050405020304" pitchFamily="18" charset="0"/>
              </a:rPr>
              <a:t>Barnet har kroppsliga symtom.</a:t>
            </a:r>
          </a:p>
          <a:p>
            <a:pPr marL="1600200" lvl="3" indent="-228600">
              <a:lnSpc>
                <a:spcPct val="107000"/>
              </a:lnSpc>
              <a:buFont typeface="Symbol" panose="05050102010706020507" pitchFamily="18" charset="2"/>
              <a:buChar char=""/>
            </a:pPr>
            <a:r>
              <a:rPr lang="sv-SE" sz="2000" dirty="0">
                <a:effectLst/>
                <a:ea typeface="Calibri" panose="020F0502020204030204" pitchFamily="34" charset="0"/>
                <a:cs typeface="Times New Roman" panose="02020603050405020304" pitchFamily="18" charset="0"/>
              </a:rPr>
              <a:t>Barnet har tecken på beteendeproblematik.</a:t>
            </a:r>
          </a:p>
          <a:p>
            <a:pPr marL="1600200" lvl="3" indent="-228600">
              <a:lnSpc>
                <a:spcPct val="107000"/>
              </a:lnSpc>
              <a:spcAft>
                <a:spcPts val="800"/>
              </a:spcAft>
              <a:buFont typeface="Symbol" panose="05050102010706020507" pitchFamily="18" charset="2"/>
              <a:buChar char=""/>
            </a:pPr>
            <a:r>
              <a:rPr lang="sv-SE" sz="2000" dirty="0">
                <a:effectLst/>
                <a:ea typeface="Calibri" panose="020F0502020204030204" pitchFamily="34" charset="0"/>
                <a:cs typeface="Times New Roman" panose="02020603050405020304" pitchFamily="18" charset="0"/>
              </a:rPr>
              <a:t>Barnets sociala relationer.</a:t>
            </a:r>
          </a:p>
          <a:p>
            <a:pPr marL="0" indent="0">
              <a:buNone/>
            </a:pPr>
            <a:r>
              <a:rPr lang="sv-SE" sz="2000" dirty="0"/>
              <a:t>Övning:</a:t>
            </a:r>
            <a:r>
              <a:rPr lang="sv-SE" sz="2000" u="sng" dirty="0">
                <a:solidFill>
                  <a:srgbClr val="080D28"/>
                </a:solidFill>
              </a:rPr>
              <a:t> </a:t>
            </a:r>
            <a:r>
              <a:rPr lang="sv-SE" sz="2000" u="sng" dirty="0">
                <a:solidFill>
                  <a:srgbClr val="080D28"/>
                </a:solidFill>
                <a:hlinkClick r:id="rId5"/>
              </a:rPr>
              <a:t>Pedagogers erfarenheter av att upptäcka tecken på våld</a:t>
            </a:r>
            <a:endParaRPr lang="sv-SE" sz="2000" dirty="0"/>
          </a:p>
          <a:p>
            <a:pPr marL="1371600" lvl="3" indent="0">
              <a:lnSpc>
                <a:spcPct val="107000"/>
              </a:lnSpc>
              <a:spcAft>
                <a:spcPts val="800"/>
              </a:spcAft>
              <a:buNone/>
            </a:pPr>
            <a:endParaRPr lang="sv-SE" sz="1100" dirty="0">
              <a:latin typeface="Calibri" panose="020F0502020204030204" pitchFamily="34" charset="0"/>
              <a:ea typeface="Calibri" panose="020F0502020204030204" pitchFamily="34" charset="0"/>
              <a:cs typeface="Times New Roman" panose="02020603050405020304" pitchFamily="18" charset="0"/>
            </a:endParaRPr>
          </a:p>
          <a:p>
            <a:pPr marL="1371600" lvl="3" indent="0">
              <a:lnSpc>
                <a:spcPct val="107000"/>
              </a:lnSpc>
              <a:spcAft>
                <a:spcPts val="800"/>
              </a:spcAft>
              <a:buNone/>
            </a:pPr>
            <a:endParaRPr lang="sv-SE"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pic>
        <p:nvPicPr>
          <p:cNvPr id="4" name="Bild 3">
            <a:extLst>
              <a:ext uri="{FF2B5EF4-FFF2-40B4-BE49-F238E27FC236}">
                <a16:creationId xmlns:a16="http://schemas.microsoft.com/office/drawing/2014/main" id="{4AC0E58E-082A-A441-302A-A20103045B1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06931" y="6204098"/>
            <a:ext cx="1767840" cy="549102"/>
          </a:xfrm>
          <a:prstGeom prst="rect">
            <a:avLst/>
          </a:prstGeom>
        </p:spPr>
      </p:pic>
    </p:spTree>
    <p:extLst>
      <p:ext uri="{BB962C8B-B14F-4D97-AF65-F5344CB8AC3E}">
        <p14:creationId xmlns:p14="http://schemas.microsoft.com/office/powerpoint/2010/main" val="826741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437F807-B7FB-B5CD-2582-37F6AD3E0265}"/>
              </a:ext>
            </a:extLst>
          </p:cNvPr>
          <p:cNvSpPr>
            <a:spLocks noGrp="1"/>
          </p:cNvSpPr>
          <p:nvPr>
            <p:ph type="title"/>
          </p:nvPr>
        </p:nvSpPr>
        <p:spPr/>
        <p:txBody>
          <a:bodyPr>
            <a:normAutofit/>
          </a:bodyPr>
          <a:lstStyle/>
          <a:p>
            <a:r>
              <a:rPr lang="sv-SE" sz="3600" dirty="0"/>
              <a:t>Barn som utsätts eller utsätter andra barn för sexuella övergrepp på förskolan </a:t>
            </a:r>
          </a:p>
        </p:txBody>
      </p:sp>
      <p:sp>
        <p:nvSpPr>
          <p:cNvPr id="3" name="Platshållare för innehåll 2">
            <a:extLst>
              <a:ext uri="{FF2B5EF4-FFF2-40B4-BE49-F238E27FC236}">
                <a16:creationId xmlns:a16="http://schemas.microsoft.com/office/drawing/2014/main" id="{409AE738-834E-77D8-0FAE-35E004BB7198}"/>
              </a:ext>
            </a:extLst>
          </p:cNvPr>
          <p:cNvSpPr>
            <a:spLocks noGrp="1"/>
          </p:cNvSpPr>
          <p:nvPr>
            <p:ph sz="half" idx="1"/>
          </p:nvPr>
        </p:nvSpPr>
        <p:spPr>
          <a:xfrm>
            <a:off x="838201" y="1734413"/>
            <a:ext cx="10427676" cy="1325563"/>
          </a:xfrm>
        </p:spPr>
        <p:txBody>
          <a:bodyPr>
            <a:normAutofit fontScale="85000" lnSpcReduction="10000"/>
          </a:bodyPr>
          <a:lstStyle/>
          <a:p>
            <a:pPr marL="0" indent="0">
              <a:lnSpc>
                <a:spcPct val="120000"/>
              </a:lnSpc>
              <a:buNone/>
            </a:pPr>
            <a:r>
              <a:rPr lang="sv-SE" sz="2400" dirty="0">
                <a:effectLst/>
                <a:ea typeface="Calibri" panose="020F0502020204030204" pitchFamily="34" charset="0"/>
                <a:cs typeface="Times New Roman" panose="02020603050405020304" pitchFamily="18" charset="0"/>
              </a:rPr>
              <a:t>Små barn kan ibland undersöka sin egen eller andras kroppar</a:t>
            </a:r>
            <a:r>
              <a:rPr lang="sv-SE" sz="2400" dirty="0">
                <a:ea typeface="Calibri" panose="020F0502020204030204" pitchFamily="34" charset="0"/>
                <a:cs typeface="Times New Roman" panose="02020603050405020304" pitchFamily="18" charset="0"/>
              </a:rPr>
              <a:t>. Det kallas för</a:t>
            </a:r>
            <a:r>
              <a:rPr lang="sv-SE" sz="2400" dirty="0">
                <a:effectLst/>
                <a:ea typeface="Calibri" panose="020F0502020204030204" pitchFamily="34" charset="0"/>
                <a:cs typeface="Times New Roman" panose="02020603050405020304" pitchFamily="18" charset="0"/>
              </a:rPr>
              <a:t> sexuella lekar</a:t>
            </a:r>
            <a:r>
              <a:rPr lang="sv-SE" sz="2400" dirty="0">
                <a:ea typeface="Calibri" panose="020F0502020204030204" pitchFamily="34" charset="0"/>
                <a:cs typeface="Times New Roman" panose="02020603050405020304" pitchFamily="18" charset="0"/>
              </a:rPr>
              <a:t> och är fullt</a:t>
            </a:r>
            <a:r>
              <a:rPr lang="sv-SE" sz="2400" dirty="0">
                <a:effectLst/>
                <a:ea typeface="Calibri" panose="020F0502020204030204" pitchFamily="34" charset="0"/>
                <a:cs typeface="Times New Roman" panose="02020603050405020304" pitchFamily="18" charset="0"/>
              </a:rPr>
              <a:t> normalt. </a:t>
            </a:r>
            <a:r>
              <a:rPr lang="sv-SE" sz="2400" dirty="0">
                <a:ea typeface="Calibri" panose="020F0502020204030204" pitchFamily="34" charset="0"/>
                <a:cs typeface="Times New Roman" panose="02020603050405020304" pitchFamily="18" charset="0"/>
              </a:rPr>
              <a:t>Men det finns varningstecken på att det istället kan handla om sexuella övergrepp som ni som </a:t>
            </a:r>
            <a:r>
              <a:rPr lang="sv-SE" sz="2400" dirty="0" err="1">
                <a:ea typeface="Calibri" panose="020F0502020204030204" pitchFamily="34" charset="0"/>
                <a:cs typeface="Times New Roman" panose="02020603050405020304" pitchFamily="18" charset="0"/>
              </a:rPr>
              <a:t>förskolepedagoger</a:t>
            </a:r>
            <a:r>
              <a:rPr lang="sv-SE" sz="2400" dirty="0">
                <a:ea typeface="Calibri" panose="020F0502020204030204" pitchFamily="34" charset="0"/>
                <a:cs typeface="Times New Roman" panose="02020603050405020304" pitchFamily="18" charset="0"/>
              </a:rPr>
              <a:t> behöver uppmärksamma:</a:t>
            </a:r>
            <a:endParaRPr lang="sv-SE" sz="2400" dirty="0">
              <a:effectLst/>
              <a:ea typeface="Calibri" panose="020F0502020204030204" pitchFamily="34" charset="0"/>
              <a:cs typeface="Times New Roman" panose="02020603050405020304" pitchFamily="18" charset="0"/>
            </a:endParaRPr>
          </a:p>
          <a:p>
            <a:pPr marL="0" indent="0">
              <a:buNone/>
            </a:pPr>
            <a:endParaRPr lang="sv-SE" dirty="0"/>
          </a:p>
        </p:txBody>
      </p:sp>
      <p:sp>
        <p:nvSpPr>
          <p:cNvPr id="4" name="Platshållare för innehåll 3">
            <a:extLst>
              <a:ext uri="{FF2B5EF4-FFF2-40B4-BE49-F238E27FC236}">
                <a16:creationId xmlns:a16="http://schemas.microsoft.com/office/drawing/2014/main" id="{F518B9E1-74B6-7023-E74F-5E97C70243B1}"/>
              </a:ext>
            </a:extLst>
          </p:cNvPr>
          <p:cNvSpPr>
            <a:spLocks noGrp="1"/>
          </p:cNvSpPr>
          <p:nvPr>
            <p:ph sz="half" idx="2"/>
          </p:nvPr>
        </p:nvSpPr>
        <p:spPr>
          <a:xfrm>
            <a:off x="838200" y="3229733"/>
            <a:ext cx="4771294" cy="2620083"/>
          </a:xfrm>
        </p:spPr>
        <p:txBody>
          <a:bodyPr>
            <a:normAutofit fontScale="85000" lnSpcReduction="10000"/>
          </a:bodyPr>
          <a:lstStyle/>
          <a:p>
            <a:pPr>
              <a:lnSpc>
                <a:spcPct val="107000"/>
              </a:lnSpc>
              <a:spcAft>
                <a:spcPts val="800"/>
              </a:spcAft>
              <a:tabLst>
                <a:tab pos="457200" algn="l"/>
              </a:tabLst>
            </a:pPr>
            <a:r>
              <a:rPr lang="sv-SE" sz="2400" dirty="0">
                <a:effectLst/>
                <a:ea typeface="Calibri" panose="020F0502020204030204" pitchFamily="34" charset="0"/>
                <a:cs typeface="Times New Roman" panose="02020603050405020304" pitchFamily="18" charset="0"/>
              </a:rPr>
              <a:t>när ett barn gör ett eller flera andra barn illa</a:t>
            </a:r>
          </a:p>
          <a:p>
            <a:pPr>
              <a:lnSpc>
                <a:spcPct val="107000"/>
              </a:lnSpc>
              <a:spcAft>
                <a:spcPts val="800"/>
              </a:spcAft>
              <a:tabLst>
                <a:tab pos="457200" algn="l"/>
              </a:tabLst>
            </a:pPr>
            <a:r>
              <a:rPr lang="sv-SE" sz="2400" dirty="0">
                <a:effectLst/>
                <a:ea typeface="Calibri" panose="020F0502020204030204" pitchFamily="34" charset="0"/>
                <a:cs typeface="Times New Roman" panose="02020603050405020304" pitchFamily="18" charset="0"/>
              </a:rPr>
              <a:t>om </a:t>
            </a:r>
            <a:r>
              <a:rPr lang="sv-SE" sz="2400" dirty="0">
                <a:ea typeface="Calibri" panose="020F0502020204030204" pitchFamily="34" charset="0"/>
                <a:cs typeface="Times New Roman" panose="02020603050405020304" pitchFamily="18" charset="0"/>
              </a:rPr>
              <a:t>ett barn tvingar ett eller flera andra </a:t>
            </a:r>
            <a:r>
              <a:rPr lang="sv-SE" sz="2400" dirty="0">
                <a:effectLst/>
                <a:ea typeface="Calibri" panose="020F0502020204030204" pitchFamily="34" charset="0"/>
                <a:cs typeface="Times New Roman" panose="02020603050405020304" pitchFamily="18" charset="0"/>
              </a:rPr>
              <a:t>barn att göra något de inte vill</a:t>
            </a:r>
          </a:p>
          <a:p>
            <a:pPr>
              <a:lnSpc>
                <a:spcPct val="107000"/>
              </a:lnSpc>
              <a:spcAft>
                <a:spcPts val="800"/>
              </a:spcAft>
              <a:tabLst>
                <a:tab pos="457200" algn="l"/>
              </a:tabLst>
            </a:pPr>
            <a:r>
              <a:rPr lang="sv-SE" sz="2400" dirty="0">
                <a:effectLst/>
                <a:ea typeface="Calibri" panose="020F0502020204030204" pitchFamily="34" charset="0"/>
                <a:cs typeface="Times New Roman" panose="02020603050405020304" pitchFamily="18" charset="0"/>
              </a:rPr>
              <a:t>stor skillnad i utvecklingsnivå eller ålder mellan barnen som leker sexuella lekar</a:t>
            </a:r>
          </a:p>
        </p:txBody>
      </p:sp>
      <p:sp>
        <p:nvSpPr>
          <p:cNvPr id="5" name="Platshållare för innehåll 3">
            <a:extLst>
              <a:ext uri="{FF2B5EF4-FFF2-40B4-BE49-F238E27FC236}">
                <a16:creationId xmlns:a16="http://schemas.microsoft.com/office/drawing/2014/main" id="{69685E9C-7744-C912-C486-745FC3BA562F}"/>
              </a:ext>
            </a:extLst>
          </p:cNvPr>
          <p:cNvSpPr txBox="1">
            <a:spLocks/>
          </p:cNvSpPr>
          <p:nvPr/>
        </p:nvSpPr>
        <p:spPr>
          <a:xfrm>
            <a:off x="6582508" y="3229732"/>
            <a:ext cx="5181600" cy="2620083"/>
          </a:xfrm>
          <a:prstGeom prst="rect">
            <a:avLst/>
          </a:prstGeom>
        </p:spPr>
        <p:txBody>
          <a:bodyPr vert="horz" lIns="91440" tIns="45720" rIns="91440" bIns="45720" rtlCol="0">
            <a:normAutofit fontScale="70000" lnSpcReduction="20000"/>
          </a:bodyPr>
          <a:lst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tabLst>
                <a:tab pos="457200" algn="l"/>
              </a:tabLst>
            </a:pPr>
            <a:r>
              <a:rPr lang="sv-SE" sz="2900" dirty="0">
                <a:ea typeface="Calibri" panose="020F0502020204030204" pitchFamily="34" charset="0"/>
                <a:cs typeface="Times New Roman" panose="02020603050405020304" pitchFamily="18" charset="0"/>
              </a:rPr>
              <a:t>om ett barn leker sexuella lekar ofta och försöker få  med sig andra barn</a:t>
            </a:r>
          </a:p>
          <a:p>
            <a:pPr>
              <a:lnSpc>
                <a:spcPct val="107000"/>
              </a:lnSpc>
              <a:spcAft>
                <a:spcPts val="800"/>
              </a:spcAft>
              <a:tabLst>
                <a:tab pos="457200" algn="l"/>
              </a:tabLst>
            </a:pPr>
            <a:r>
              <a:rPr lang="sv-SE" sz="2900" dirty="0">
                <a:ea typeface="Calibri" panose="020F0502020204030204" pitchFamily="34" charset="0"/>
                <a:cs typeface="Times New Roman" panose="02020603050405020304" pitchFamily="18" charset="0"/>
              </a:rPr>
              <a:t>ifall ett barn inte kan låta bli ett sexuellt beteende fast ni vuxna säger till barnet att sluta </a:t>
            </a:r>
          </a:p>
          <a:p>
            <a:pPr>
              <a:lnSpc>
                <a:spcPct val="107000"/>
              </a:lnSpc>
              <a:spcAft>
                <a:spcPts val="800"/>
              </a:spcAft>
              <a:tabLst>
                <a:tab pos="457200" algn="l"/>
              </a:tabLst>
            </a:pPr>
            <a:r>
              <a:rPr lang="sv-SE" sz="2900" dirty="0">
                <a:ea typeface="Calibri" panose="020F0502020204030204" pitchFamily="34" charset="0"/>
                <a:cs typeface="Times New Roman" panose="02020603050405020304" pitchFamily="18" charset="0"/>
              </a:rPr>
              <a:t>om de sexuella lekarna är för avancerade för barnets ålder.</a:t>
            </a:r>
          </a:p>
          <a:p>
            <a:endParaRPr lang="sv-SE" dirty="0"/>
          </a:p>
        </p:txBody>
      </p:sp>
      <p:pic>
        <p:nvPicPr>
          <p:cNvPr id="6" name="Bild 5">
            <a:extLst>
              <a:ext uri="{FF2B5EF4-FFF2-40B4-BE49-F238E27FC236}">
                <a16:creationId xmlns:a16="http://schemas.microsoft.com/office/drawing/2014/main" id="{52D22BF7-3339-1D49-9518-232DC0C45A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6931" y="6204098"/>
            <a:ext cx="1767840" cy="549102"/>
          </a:xfrm>
          <a:prstGeom prst="rect">
            <a:avLst/>
          </a:prstGeom>
        </p:spPr>
      </p:pic>
    </p:spTree>
    <p:extLst>
      <p:ext uri="{BB962C8B-B14F-4D97-AF65-F5344CB8AC3E}">
        <p14:creationId xmlns:p14="http://schemas.microsoft.com/office/powerpoint/2010/main" val="4219203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0D5FDC8-1405-BA61-470C-C11771839374}"/>
              </a:ext>
            </a:extLst>
          </p:cNvPr>
          <p:cNvSpPr>
            <a:spLocks noGrp="1"/>
          </p:cNvSpPr>
          <p:nvPr>
            <p:ph type="title"/>
          </p:nvPr>
        </p:nvSpPr>
        <p:spPr>
          <a:xfrm>
            <a:off x="836295" y="529252"/>
            <a:ext cx="10515600" cy="1325563"/>
          </a:xfrm>
        </p:spPr>
        <p:txBody>
          <a:bodyPr/>
          <a:lstStyle/>
          <a:p>
            <a:pPr algn="ctr"/>
            <a:r>
              <a:rPr lang="sv-SE" dirty="0"/>
              <a:t>Tecken på våld kan också vara symtom på annat</a:t>
            </a:r>
          </a:p>
        </p:txBody>
      </p:sp>
      <p:pic>
        <p:nvPicPr>
          <p:cNvPr id="4" name="Bild 3">
            <a:extLst>
              <a:ext uri="{FF2B5EF4-FFF2-40B4-BE49-F238E27FC236}">
                <a16:creationId xmlns:a16="http://schemas.microsoft.com/office/drawing/2014/main" id="{39FCCB08-1C58-D39A-4F01-45EF174CD84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6931" y="6204098"/>
            <a:ext cx="1767840" cy="549102"/>
          </a:xfrm>
          <a:prstGeom prst="rect">
            <a:avLst/>
          </a:prstGeom>
        </p:spPr>
      </p:pic>
      <p:sp>
        <p:nvSpPr>
          <p:cNvPr id="5" name="Rektangel 4">
            <a:extLst>
              <a:ext uri="{FF2B5EF4-FFF2-40B4-BE49-F238E27FC236}">
                <a16:creationId xmlns:a16="http://schemas.microsoft.com/office/drawing/2014/main" id="{EFD92E4A-59B5-E1D6-95D7-912584BC9DAB}"/>
              </a:ext>
            </a:extLst>
          </p:cNvPr>
          <p:cNvSpPr/>
          <p:nvPr/>
        </p:nvSpPr>
        <p:spPr>
          <a:xfrm>
            <a:off x="689610" y="3755564"/>
            <a:ext cx="10816590" cy="1494323"/>
          </a:xfrm>
          <a:prstGeom prst="rect">
            <a:avLst/>
          </a:prstGeom>
          <a:solidFill>
            <a:srgbClr val="DCD9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Platshållare för innehåll 2">
            <a:extLst>
              <a:ext uri="{FF2B5EF4-FFF2-40B4-BE49-F238E27FC236}">
                <a16:creationId xmlns:a16="http://schemas.microsoft.com/office/drawing/2014/main" id="{33C355BB-4AE0-B702-1E40-717BE3A7C262}"/>
              </a:ext>
            </a:extLst>
          </p:cNvPr>
          <p:cNvSpPr txBox="1">
            <a:spLocks/>
          </p:cNvSpPr>
          <p:nvPr/>
        </p:nvSpPr>
        <p:spPr>
          <a:xfrm>
            <a:off x="990600" y="1978026"/>
            <a:ext cx="10515600" cy="4254337"/>
          </a:xfrm>
          <a:prstGeom prst="rect">
            <a:avLst/>
          </a:prstGeom>
        </p:spPr>
        <p:txBody>
          <a:bodyPr vert="horz" lIns="91440" tIns="45720" rIns="91440" bIns="45720" rtlCol="0">
            <a:normAutofit/>
          </a:bodyPr>
          <a:lst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sv-SE" sz="2000" dirty="0"/>
          </a:p>
          <a:p>
            <a:pPr marL="0" indent="0">
              <a:buFont typeface="Arial" panose="020B0604020202020204" pitchFamily="34" charset="0"/>
              <a:buNone/>
            </a:pPr>
            <a:r>
              <a:rPr lang="sv-SE" sz="2000" dirty="0">
                <a:solidFill>
                  <a:srgbClr val="080D28"/>
                </a:solidFill>
                <a:latin typeface="Georgia" panose="02040502050405020303" pitchFamily="18" charset="0"/>
              </a:rPr>
              <a:t>Symtom och signaler på våld kan förekomma vid stress eller i samband med andra problem i familjen. Det kan också vara symtom på neuropsykiatriska diagnoser. </a:t>
            </a:r>
          </a:p>
          <a:p>
            <a:pPr marL="0" indent="0">
              <a:buFont typeface="Arial" panose="020B0604020202020204" pitchFamily="34" charset="0"/>
              <a:buNone/>
            </a:pPr>
            <a:endParaRPr lang="sv-SE" sz="2000" dirty="0">
              <a:solidFill>
                <a:srgbClr val="080D28"/>
              </a:solidFill>
              <a:latin typeface="Georgia" panose="02040502050405020303" pitchFamily="18" charset="0"/>
            </a:endParaRPr>
          </a:p>
          <a:p>
            <a:pPr marL="0" indent="0">
              <a:buFont typeface="Arial" panose="020B0604020202020204" pitchFamily="34" charset="0"/>
              <a:buNone/>
            </a:pPr>
            <a:endParaRPr lang="sv-SE" sz="2000" dirty="0">
              <a:solidFill>
                <a:srgbClr val="080D28"/>
              </a:solidFill>
              <a:latin typeface="Georgia" panose="02040502050405020303" pitchFamily="18" charset="0"/>
            </a:endParaRPr>
          </a:p>
          <a:p>
            <a:pPr marL="0" indent="0">
              <a:buFont typeface="Arial" panose="020B0604020202020204" pitchFamily="34" charset="0"/>
              <a:buNone/>
            </a:pPr>
            <a:r>
              <a:rPr lang="sv-SE" sz="2000" dirty="0">
                <a:solidFill>
                  <a:srgbClr val="080D28"/>
                </a:solidFill>
                <a:latin typeface="Georgia" panose="02040502050405020303" pitchFamily="18" charset="0"/>
              </a:rPr>
              <a:t>Tänk på att barn som har en neuropsykiatrisk diagnos har en ökad risk för att bli utsatt för våld, vilket innebär att barnets beteende kan bero både på trauma och funktionsnedsättning.</a:t>
            </a:r>
            <a:endParaRPr lang="sv-SE" sz="2000" dirty="0"/>
          </a:p>
        </p:txBody>
      </p:sp>
    </p:spTree>
    <p:extLst>
      <p:ext uri="{BB962C8B-B14F-4D97-AF65-F5344CB8AC3E}">
        <p14:creationId xmlns:p14="http://schemas.microsoft.com/office/powerpoint/2010/main" val="2175639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7667F9D-9E05-D03F-3801-309CF5A4DC9C}"/>
              </a:ext>
            </a:extLst>
          </p:cNvPr>
          <p:cNvSpPr>
            <a:spLocks noGrp="1"/>
          </p:cNvSpPr>
          <p:nvPr>
            <p:ph type="title"/>
          </p:nvPr>
        </p:nvSpPr>
        <p:spPr>
          <a:xfrm>
            <a:off x="1023258" y="500063"/>
            <a:ext cx="10515600" cy="1325563"/>
          </a:xfrm>
        </p:spPr>
        <p:txBody>
          <a:bodyPr>
            <a:normAutofit/>
          </a:bodyPr>
          <a:lstStyle/>
          <a:p>
            <a:r>
              <a:rPr lang="sv-SE" sz="3600" dirty="0"/>
              <a:t>Barnets omsorgspersoner, familj och andra i barnets närhet kan uppmärksamma att ett barn far illa</a:t>
            </a:r>
          </a:p>
        </p:txBody>
      </p:sp>
      <p:sp>
        <p:nvSpPr>
          <p:cNvPr id="3" name="Platshållare för innehåll 2">
            <a:extLst>
              <a:ext uri="{FF2B5EF4-FFF2-40B4-BE49-F238E27FC236}">
                <a16:creationId xmlns:a16="http://schemas.microsoft.com/office/drawing/2014/main" id="{6D9E7E8F-F26D-A16D-33DF-A7CCC82398F7}"/>
              </a:ext>
            </a:extLst>
          </p:cNvPr>
          <p:cNvSpPr>
            <a:spLocks noGrp="1"/>
          </p:cNvSpPr>
          <p:nvPr>
            <p:ph idx="1"/>
          </p:nvPr>
        </p:nvSpPr>
        <p:spPr>
          <a:xfrm>
            <a:off x="1023258" y="2349784"/>
            <a:ext cx="8118231" cy="4254337"/>
          </a:xfrm>
        </p:spPr>
        <p:txBody>
          <a:bodyPr/>
          <a:lstStyle/>
          <a:p>
            <a:pPr marL="0" indent="0">
              <a:buNone/>
            </a:pPr>
            <a:r>
              <a:rPr lang="sv-SE" sz="2000" dirty="0"/>
              <a:t>Du kan få kännedom om att ett barn är våldsutsatt genom </a:t>
            </a:r>
          </a:p>
          <a:p>
            <a:r>
              <a:rPr lang="sv-SE" sz="2000" dirty="0"/>
              <a:t>att en omsorgsperson berättar om våld i hemmet</a:t>
            </a:r>
          </a:p>
          <a:p>
            <a:r>
              <a:rPr lang="sv-SE" sz="2000" dirty="0"/>
              <a:t>att en omsorgsperson visar tecken på utsatthet</a:t>
            </a:r>
          </a:p>
          <a:p>
            <a:r>
              <a:rPr lang="sv-SE" sz="2000" dirty="0"/>
              <a:t>oroande situationer på förskolan där omsorgspersoner, familj eller nätverk på olika sätt finns med </a:t>
            </a:r>
          </a:p>
          <a:p>
            <a:r>
              <a:rPr lang="sv-SE" sz="2000" dirty="0"/>
              <a:t>att barnets familj, släkt, nätverk, grannar eller personer inom andra verksamheter som exempelvis fritidsverksamheter kan uttrycka oro.</a:t>
            </a:r>
          </a:p>
          <a:p>
            <a:endParaRPr lang="sv-SE" dirty="0"/>
          </a:p>
        </p:txBody>
      </p:sp>
      <p:pic>
        <p:nvPicPr>
          <p:cNvPr id="4" name="Bild 3">
            <a:extLst>
              <a:ext uri="{FF2B5EF4-FFF2-40B4-BE49-F238E27FC236}">
                <a16:creationId xmlns:a16="http://schemas.microsoft.com/office/drawing/2014/main" id="{EBB2A8E1-A4AC-AECD-DCF6-D8A9B9BEA7C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106931" y="6204098"/>
            <a:ext cx="1767840" cy="549102"/>
          </a:xfrm>
          <a:prstGeom prst="rect">
            <a:avLst/>
          </a:prstGeom>
        </p:spPr>
      </p:pic>
    </p:spTree>
    <p:extLst>
      <p:ext uri="{BB962C8B-B14F-4D97-AF65-F5344CB8AC3E}">
        <p14:creationId xmlns:p14="http://schemas.microsoft.com/office/powerpoint/2010/main" val="3825677651"/>
      </p:ext>
    </p:extLst>
  </p:cSld>
  <p:clrMapOvr>
    <a:masterClrMapping/>
  </p:clrMapOvr>
</p:sld>
</file>

<file path=ppt/theme/theme1.xml><?xml version="1.0" encoding="utf-8"?>
<a:theme xmlns:a="http://schemas.openxmlformats.org/drawingml/2006/main" name="LiU - VIT">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smaterial" id="{592FDF17-8FF0-9441-95EF-75A7AE8F2107}" vid="{B9E8D609-257B-A04A-8B2D-7778A7774881}"/>
    </a:ext>
  </a:extLst>
</a:theme>
</file>

<file path=ppt/theme/theme2.xml><?xml version="1.0" encoding="utf-8"?>
<a:theme xmlns:a="http://schemas.openxmlformats.org/drawingml/2006/main" name="LiU - SVART">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smaterial" id="{592FDF17-8FF0-9441-95EF-75A7AE8F2107}" vid="{E9183E31-2E28-E843-81D2-82B2A73DB9C6}"/>
    </a:ext>
  </a:extLst>
</a:theme>
</file>

<file path=ppt/theme/theme3.xml><?xml version="1.0" encoding="utf-8"?>
<a:theme xmlns:a="http://schemas.openxmlformats.org/drawingml/2006/main" name="LiU - ljusturkos">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smaterial" id="{592FDF17-8FF0-9441-95EF-75A7AE8F2107}" vid="{99FFB4F6-DBD0-674D-A242-99A12D2EB75B}"/>
    </a:ext>
  </a:extLst>
</a:theme>
</file>

<file path=ppt/theme/theme4.xml><?xml version="1.0" encoding="utf-8"?>
<a:theme xmlns:a="http://schemas.openxmlformats.org/drawingml/2006/main" name="Vita sido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U - Svenska - Presentationsmaterial Widescreen Korolev" id="{73ECD0CD-8871-C948-B88C-817D809DEC94}" vid="{1227C4E2-1B24-8745-BCE2-066CF4BC804B}"/>
    </a:ext>
  </a:extLst>
</a:theme>
</file>

<file path=ppt/theme/theme5.xml><?xml version="1.0" encoding="utf-8"?>
<a:theme xmlns:a="http://schemas.openxmlformats.org/drawingml/2006/main" name="Vita sido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U - Svenska - Presentationsmaterial" id="{5CF06D43-247C-AC42-9CAA-DF7F33DEE89C}" vid="{B2B74FC8-E48A-8C43-9A2C-37C2C4E6ECD6}"/>
    </a:ext>
  </a:extLst>
</a:theme>
</file>

<file path=ppt/theme/theme6.xml><?xml version="1.0" encoding="utf-8"?>
<a:theme xmlns:a="http://schemas.openxmlformats.org/drawingml/2006/main" name="Start och slu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U - Svenska - Presentationsmaterial Widescreen Korolev" id="{73ECD0CD-8871-C948-B88C-817D809DEC94}" vid="{74690A68-1E71-A340-8219-71F0A54A9E9B}"/>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7B5E5DC0B24EC45AFF55F2DF72373E0" ma:contentTypeVersion="12" ma:contentTypeDescription="Skapa ett nytt dokument." ma:contentTypeScope="" ma:versionID="02a9914a37f596f4559ec118e657840c">
  <xsd:schema xmlns:xsd="http://www.w3.org/2001/XMLSchema" xmlns:xs="http://www.w3.org/2001/XMLSchema" xmlns:p="http://schemas.microsoft.com/office/2006/metadata/properties" xmlns:ns2="79113fb2-0b0e-4f78-95c2-89735a83ba7f" xmlns:ns3="7af3cda9-cc2f-4215-a64e-9d39f51f8c25" targetNamespace="http://schemas.microsoft.com/office/2006/metadata/properties" ma:root="true" ma:fieldsID="e972e9e6dcef2d2cdaa2df293dfb7ec4" ns2:_="" ns3:_="">
    <xsd:import namespace="79113fb2-0b0e-4f78-95c2-89735a83ba7f"/>
    <xsd:import namespace="7af3cda9-cc2f-4215-a64e-9d39f51f8c2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AutoKeyPoints" minOccurs="0"/>
                <xsd:element ref="ns2:MediaServiceKeyPoints"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113fb2-0b0e-4f78-95c2-89735a83ba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7af3cda9-cc2f-4215-a64e-9d39f51f8c25" elementFormDefault="qualified">
    <xsd:import namespace="http://schemas.microsoft.com/office/2006/documentManagement/types"/>
    <xsd:import namespace="http://schemas.microsoft.com/office/infopath/2007/PartnerControls"/>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7E5DD9-F843-4798-B102-45F8E45373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113fb2-0b0e-4f78-95c2-89735a83ba7f"/>
    <ds:schemaRef ds:uri="7af3cda9-cc2f-4215-a64e-9d39f51f8c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A58BF02-2FD4-48FE-839B-4585173BA8BF}">
  <ds:schemaRefs>
    <ds:schemaRef ds:uri="http://schemas.microsoft.com/office/infopath/2007/PartnerControls"/>
    <ds:schemaRef ds:uri="http://www.w3.org/XML/1998/namespace"/>
    <ds:schemaRef ds:uri="http://purl.org/dc/terms/"/>
    <ds:schemaRef ds:uri="http://schemas.microsoft.com/office/2006/metadata/properties"/>
    <ds:schemaRef ds:uri="http://purl.org/dc/dcmitype/"/>
    <ds:schemaRef ds:uri="http://purl.org/dc/elements/1.1/"/>
    <ds:schemaRef ds:uri="http://schemas.microsoft.com/office/2006/documentManagement/types"/>
    <ds:schemaRef ds:uri="f6351e9a-ea34-4ad9-b922-25ec9d06a7c5"/>
    <ds:schemaRef ds:uri="http://schemas.openxmlformats.org/package/2006/metadata/core-properties"/>
    <ds:schemaRef ds:uri="484986f3-affb-4909-aac7-6cbe78376350"/>
  </ds:schemaRefs>
</ds:datastoreItem>
</file>

<file path=customXml/itemProps3.xml><?xml version="1.0" encoding="utf-8"?>
<ds:datastoreItem xmlns:ds="http://schemas.openxmlformats.org/officeDocument/2006/customXml" ds:itemID="{79494F70-4955-4DB6-BD54-74471D0903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Presentationsmaterial</Template>
  <TotalTime>1254</TotalTime>
  <Words>1540</Words>
  <Application>Microsoft Office PowerPoint</Application>
  <PresentationFormat>Bredbild</PresentationFormat>
  <Paragraphs>142</Paragraphs>
  <Slides>17</Slides>
  <Notes>17</Notes>
  <HiddenSlides>0</HiddenSlides>
  <MMClips>1</MMClips>
  <ScaleCrop>false</ScaleCrop>
  <HeadingPairs>
    <vt:vector size="6" baseType="variant">
      <vt:variant>
        <vt:lpstr>Använt teckensnitt</vt:lpstr>
      </vt:variant>
      <vt:variant>
        <vt:i4>8</vt:i4>
      </vt:variant>
      <vt:variant>
        <vt:lpstr>Tema</vt:lpstr>
      </vt:variant>
      <vt:variant>
        <vt:i4>6</vt:i4>
      </vt:variant>
      <vt:variant>
        <vt:lpstr>Bildrubriker</vt:lpstr>
      </vt:variant>
      <vt:variant>
        <vt:i4>17</vt:i4>
      </vt:variant>
    </vt:vector>
  </HeadingPairs>
  <TitlesOfParts>
    <vt:vector size="31" baseType="lpstr">
      <vt:lpstr>Arial</vt:lpstr>
      <vt:lpstr>Calibri</vt:lpstr>
      <vt:lpstr>Calibri Light</vt:lpstr>
      <vt:lpstr>Courier New</vt:lpstr>
      <vt:lpstr>Georgia</vt:lpstr>
      <vt:lpstr>KorolevLiU Medium</vt:lpstr>
      <vt:lpstr>Symbol</vt:lpstr>
      <vt:lpstr>Times New Roman</vt:lpstr>
      <vt:lpstr>LiU - VIT</vt:lpstr>
      <vt:lpstr>LiU - SVART</vt:lpstr>
      <vt:lpstr>LiU - ljusturkos</vt:lpstr>
      <vt:lpstr>Vita sidor</vt:lpstr>
      <vt:lpstr>Vita sidor</vt:lpstr>
      <vt:lpstr>Start och slut</vt:lpstr>
      <vt:lpstr>Tema 2. Hur kan ni upptäcka att ett barn är utsatt för våld?</vt:lpstr>
      <vt:lpstr>Vad ska vi göra idag?</vt:lpstr>
      <vt:lpstr>I tema 2 kommer du och dina kollegor att få lära er att </vt:lpstr>
      <vt:lpstr>Fakta om att upptäcka våld hos förskolebarn</vt:lpstr>
      <vt:lpstr>Ni som pedagoger kan få kännedom om att ett barn är utsatt för våld på olika sätt</vt:lpstr>
      <vt:lpstr>Signaler och symtom hos barnet som kan vara tecken på våld </vt:lpstr>
      <vt:lpstr>Barn som utsätts eller utsätter andra barn för sexuella övergrepp på förskolan </vt:lpstr>
      <vt:lpstr>Tecken på våld kan också vara symtom på annat</vt:lpstr>
      <vt:lpstr>Barnets omsorgspersoner, familj och andra i barnets närhet kan uppmärksamma att ett barn far illa</vt:lpstr>
      <vt:lpstr>En förskolepedagog berättar:</vt:lpstr>
      <vt:lpstr>Faktorer kopplade till barnet som kan öka risken för att bli utsatt</vt:lpstr>
      <vt:lpstr>Faktorer kopplade till familjen som kan öka risken för att barn blir utsatta för våld</vt:lpstr>
      <vt:lpstr>Pedagoger i förskolan pratar om att arbetsgruppen måste Lägga pussel</vt:lpstr>
      <vt:lpstr>Dokumentera misstankar om våld</vt:lpstr>
      <vt:lpstr>Scenario: Filmen om Nico</vt:lpstr>
      <vt:lpstr>Övning: Pedagogers erfarenheter av att upptäcka tecken på våld  </vt:lpstr>
      <vt:lpstr>Sammanfatta och utvärdera dagen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Välkomna till re-lansering av Basprogram om våld mot barn och unga!</dc:title>
  <dc:creator>Sofia Lindgren</dc:creator>
  <cp:lastModifiedBy>Sofia Lindgren</cp:lastModifiedBy>
  <cp:revision>14</cp:revision>
  <dcterms:created xsi:type="dcterms:W3CDTF">2022-09-27T12:16:30Z</dcterms:created>
  <dcterms:modified xsi:type="dcterms:W3CDTF">2024-09-20T06:19:22Z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0x010100D7B5E5DC0B24EC45AFF55F2DF72373E0</vt:lpwstr>
  </property>
  <property fmtid="{D5CDD505-2E9C-101B-9397-08002B2CF9AE}" pid="3" name="MediaServiceImageTags">
    <vt:lpwstr/>
  </property>
</Properties>
</file>